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ags/tag4.xml" ContentType="application/vnd.openxmlformats-officedocument.presentationml.tags+xml"/>
  <Override PartName="/ppt/theme/themeOverride2.xml" ContentType="application/vnd.openxmlformats-officedocument.themeOverride+xml"/>
  <Override PartName="/ppt/tags/tag5.xml" ContentType="application/vnd.openxmlformats-officedocument.presentationml.tags+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ags/tag6.xml" ContentType="application/vnd.openxmlformats-officedocument.presentationml.tags+xml"/>
  <Override PartName="/ppt/theme/themeOverride1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3.xml" ContentType="application/vnd.openxmlformats-officedocument.presentationml.notesSlide+xml"/>
  <Override PartName="/ppt/theme/themeOverride25.xml" ContentType="application/vnd.openxmlformats-officedocument.themeOverride+xml"/>
  <Override PartName="/ppt/notesSlides/notesSlide4.xml" ContentType="application/vnd.openxmlformats-officedocument.presentationml.notesSlide+xml"/>
  <Override PartName="/ppt/theme/themeOverride26.xml" ContentType="application/vnd.openxmlformats-officedocument.themeOverr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47"/>
  </p:notesMasterIdLst>
  <p:handoutMasterIdLst>
    <p:handoutMasterId r:id="rId48"/>
  </p:handoutMasterIdLst>
  <p:sldIdLst>
    <p:sldId id="256" r:id="rId3"/>
    <p:sldId id="280" r:id="rId4"/>
    <p:sldId id="270" r:id="rId5"/>
    <p:sldId id="323" r:id="rId6"/>
    <p:sldId id="286" r:id="rId7"/>
    <p:sldId id="357" r:id="rId8"/>
    <p:sldId id="358" r:id="rId9"/>
    <p:sldId id="325" r:id="rId10"/>
    <p:sldId id="281" r:id="rId11"/>
    <p:sldId id="324" r:id="rId12"/>
    <p:sldId id="293" r:id="rId13"/>
    <p:sldId id="291" r:id="rId14"/>
    <p:sldId id="294" r:id="rId15"/>
    <p:sldId id="295" r:id="rId16"/>
    <p:sldId id="374" r:id="rId17"/>
    <p:sldId id="376" r:id="rId18"/>
    <p:sldId id="377" r:id="rId19"/>
    <p:sldId id="378" r:id="rId20"/>
    <p:sldId id="379" r:id="rId21"/>
    <p:sldId id="380" r:id="rId22"/>
    <p:sldId id="381" r:id="rId23"/>
    <p:sldId id="382" r:id="rId24"/>
    <p:sldId id="383" r:id="rId25"/>
    <p:sldId id="406" r:id="rId26"/>
    <p:sldId id="408" r:id="rId27"/>
    <p:sldId id="407" r:id="rId28"/>
    <p:sldId id="409" r:id="rId29"/>
    <p:sldId id="410" r:id="rId30"/>
    <p:sldId id="412" r:id="rId31"/>
    <p:sldId id="411" r:id="rId32"/>
    <p:sldId id="395" r:id="rId33"/>
    <p:sldId id="396" r:id="rId34"/>
    <p:sldId id="397" r:id="rId35"/>
    <p:sldId id="398" r:id="rId36"/>
    <p:sldId id="414" r:id="rId37"/>
    <p:sldId id="401" r:id="rId38"/>
    <p:sldId id="413" r:id="rId39"/>
    <p:sldId id="403" r:id="rId40"/>
    <p:sldId id="404" r:id="rId41"/>
    <p:sldId id="318" r:id="rId42"/>
    <p:sldId id="319" r:id="rId43"/>
    <p:sldId id="320" r:id="rId44"/>
    <p:sldId id="356" r:id="rId45"/>
    <p:sldId id="322" r:id="rId46"/>
  </p:sldIdLst>
  <p:sldSz cx="9906000" cy="6858000" type="A4"/>
  <p:notesSz cx="6797675" cy="9926638"/>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7ADED-69E0-663F-F9E6-202C498BFB35}" name="Aaron Lechner" initials="AL" userId="S::aaron.lechner@lanthaniapraxis.onmicrosoft.com::c23e8c77-10df-411c-8cd5-e0fe19ad7d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omas Donatsch Donatsch" initials="TDD" lastIdx="11" clrIdx="0">
    <p:extLst>
      <p:ext uri="{19B8F6BF-5375-455C-9EA6-DF929625EA0E}">
        <p15:presenceInfo xmlns:p15="http://schemas.microsoft.com/office/powerpoint/2012/main" userId="a705702a2f99a0d4" providerId="Windows Live"/>
      </p:ext>
    </p:extLst>
  </p:cmAuthor>
  <p:cmAuthor id="2" name="Reto Ferrari-Visca" initials="RF" lastIdx="1" clrIdx="1">
    <p:extLst>
      <p:ext uri="{19B8F6BF-5375-455C-9EA6-DF929625EA0E}">
        <p15:presenceInfo xmlns:p15="http://schemas.microsoft.com/office/powerpoint/2012/main" userId="Reto Ferrari-Vis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E0877C"/>
    <a:srgbClr val="EBBE6D"/>
    <a:srgbClr val="8BC4AB"/>
    <a:srgbClr val="6BBCD5"/>
    <a:srgbClr val="455555"/>
    <a:srgbClr val="B1D2DC"/>
    <a:srgbClr val="4B8495"/>
    <a:srgbClr val="528EA1"/>
    <a:srgbClr val="2B4B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5" autoAdjust="0"/>
    <p:restoredTop sz="93952" autoAdjust="0"/>
  </p:normalViewPr>
  <p:slideViewPr>
    <p:cSldViewPr snapToGrid="0">
      <p:cViewPr varScale="1">
        <p:scale>
          <a:sx n="116" d="100"/>
          <a:sy n="116" d="100"/>
        </p:scale>
        <p:origin x="1344" y="18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7" d="100"/>
          <a:sy n="87" d="100"/>
        </p:scale>
        <p:origin x="369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056"/>
          </a:xfrm>
          <a:prstGeom prst="rect">
            <a:avLst/>
          </a:prstGeom>
        </p:spPr>
        <p:txBody>
          <a:bodyPr vert="horz" lIns="95164" tIns="47582" rIns="95164" bIns="47582" rtlCol="0"/>
          <a:lstStyle>
            <a:lvl1pPr algn="l">
              <a:defRPr sz="1200"/>
            </a:lvl1pPr>
          </a:lstStyle>
          <a:p>
            <a:endParaRPr lang="en-US"/>
          </a:p>
        </p:txBody>
      </p:sp>
      <p:sp>
        <p:nvSpPr>
          <p:cNvPr id="3" name="Datumsplatzhalter 2"/>
          <p:cNvSpPr>
            <a:spLocks noGrp="1"/>
          </p:cNvSpPr>
          <p:nvPr>
            <p:ph type="dt" sz="quarter" idx="1"/>
          </p:nvPr>
        </p:nvSpPr>
        <p:spPr>
          <a:xfrm>
            <a:off x="3850444" y="0"/>
            <a:ext cx="2945659" cy="498056"/>
          </a:xfrm>
          <a:prstGeom prst="rect">
            <a:avLst/>
          </a:prstGeom>
        </p:spPr>
        <p:txBody>
          <a:bodyPr vert="horz" lIns="95164" tIns="47582" rIns="95164" bIns="47582" rtlCol="0"/>
          <a:lstStyle>
            <a:lvl1pPr algn="r">
              <a:defRPr sz="1200"/>
            </a:lvl1pPr>
          </a:lstStyle>
          <a:p>
            <a:fld id="{04EC5A41-B287-493C-827D-744547AFF6F4}" type="datetimeFigureOut">
              <a:rPr lang="en-US" smtClean="0"/>
              <a:t>4/30/25</a:t>
            </a:fld>
            <a:endParaRPr lang="en-US"/>
          </a:p>
        </p:txBody>
      </p:sp>
      <p:sp>
        <p:nvSpPr>
          <p:cNvPr id="4" name="Fußzeilenplatzhalter 3"/>
          <p:cNvSpPr>
            <a:spLocks noGrp="1"/>
          </p:cNvSpPr>
          <p:nvPr>
            <p:ph type="ftr" sz="quarter" idx="2"/>
          </p:nvPr>
        </p:nvSpPr>
        <p:spPr>
          <a:xfrm>
            <a:off x="1" y="9428584"/>
            <a:ext cx="2945659" cy="498055"/>
          </a:xfrm>
          <a:prstGeom prst="rect">
            <a:avLst/>
          </a:prstGeom>
        </p:spPr>
        <p:txBody>
          <a:bodyPr vert="horz" lIns="95164" tIns="47582" rIns="95164" bIns="47582" rtlCol="0" anchor="b"/>
          <a:lstStyle>
            <a:lvl1pPr algn="l">
              <a:defRPr sz="1200"/>
            </a:lvl1pPr>
          </a:lstStyle>
          <a:p>
            <a:endParaRPr lang="en-US"/>
          </a:p>
        </p:txBody>
      </p:sp>
      <p:sp>
        <p:nvSpPr>
          <p:cNvPr id="5" name="Foliennummernplatzhalter 4"/>
          <p:cNvSpPr>
            <a:spLocks noGrp="1"/>
          </p:cNvSpPr>
          <p:nvPr>
            <p:ph type="sldNum" sz="quarter" idx="3"/>
          </p:nvPr>
        </p:nvSpPr>
        <p:spPr>
          <a:xfrm>
            <a:off x="3850444" y="9428584"/>
            <a:ext cx="2945659" cy="498055"/>
          </a:xfrm>
          <a:prstGeom prst="rect">
            <a:avLst/>
          </a:prstGeom>
        </p:spPr>
        <p:txBody>
          <a:bodyPr vert="horz" lIns="95164" tIns="47582" rIns="95164" bIns="47582" rtlCol="0" anchor="b"/>
          <a:lstStyle>
            <a:lvl1pPr algn="r">
              <a:defRPr sz="1200"/>
            </a:lvl1pPr>
          </a:lstStyle>
          <a:p>
            <a:fld id="{5EDD22A7-EC28-44C1-8CEC-D176C2BE3A99}" type="slidenum">
              <a:rPr lang="en-US" smtClean="0"/>
              <a:t>‹Nr.›</a:t>
            </a:fld>
            <a:endParaRPr lang="en-US"/>
          </a:p>
        </p:txBody>
      </p:sp>
    </p:spTree>
    <p:extLst>
      <p:ext uri="{BB962C8B-B14F-4D97-AF65-F5344CB8AC3E}">
        <p14:creationId xmlns:p14="http://schemas.microsoft.com/office/powerpoint/2010/main" val="3399633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056"/>
          </a:xfrm>
          <a:prstGeom prst="rect">
            <a:avLst/>
          </a:prstGeom>
        </p:spPr>
        <p:txBody>
          <a:bodyPr vert="horz" lIns="95164" tIns="47582" rIns="95164" bIns="47582" rtlCol="0"/>
          <a:lstStyle>
            <a:lvl1pPr algn="l">
              <a:defRPr sz="1200"/>
            </a:lvl1pPr>
          </a:lstStyle>
          <a:p>
            <a:endParaRPr lang="en-GB"/>
          </a:p>
        </p:txBody>
      </p:sp>
      <p:sp>
        <p:nvSpPr>
          <p:cNvPr id="3" name="Datumsplatzhalter 2"/>
          <p:cNvSpPr>
            <a:spLocks noGrp="1"/>
          </p:cNvSpPr>
          <p:nvPr>
            <p:ph type="dt" idx="1"/>
          </p:nvPr>
        </p:nvSpPr>
        <p:spPr>
          <a:xfrm>
            <a:off x="3850444" y="0"/>
            <a:ext cx="2945659" cy="498056"/>
          </a:xfrm>
          <a:prstGeom prst="rect">
            <a:avLst/>
          </a:prstGeom>
        </p:spPr>
        <p:txBody>
          <a:bodyPr vert="horz" lIns="95164" tIns="47582" rIns="95164" bIns="47582" rtlCol="0"/>
          <a:lstStyle>
            <a:lvl1pPr algn="r">
              <a:defRPr sz="1200"/>
            </a:lvl1pPr>
          </a:lstStyle>
          <a:p>
            <a:fld id="{655D504D-CE76-412A-96D3-DBD88F5D4EC3}" type="datetimeFigureOut">
              <a:rPr lang="en-GB" smtClean="0"/>
              <a:t>30/04/2025</a:t>
            </a:fld>
            <a:endParaRPr lang="en-GB"/>
          </a:p>
        </p:txBody>
      </p:sp>
      <p:sp>
        <p:nvSpPr>
          <p:cNvPr id="4" name="Folienbildplatzhalter 3"/>
          <p:cNvSpPr>
            <a:spLocks noGrp="1" noRot="1" noChangeAspect="1"/>
          </p:cNvSpPr>
          <p:nvPr>
            <p:ph type="sldImg" idx="2"/>
          </p:nvPr>
        </p:nvSpPr>
        <p:spPr>
          <a:xfrm>
            <a:off x="981075" y="1239838"/>
            <a:ext cx="4835525" cy="3349625"/>
          </a:xfrm>
          <a:prstGeom prst="rect">
            <a:avLst/>
          </a:prstGeom>
          <a:noFill/>
          <a:ln w="12700">
            <a:solidFill>
              <a:prstClr val="black"/>
            </a:solidFill>
          </a:ln>
        </p:spPr>
        <p:txBody>
          <a:bodyPr vert="horz" lIns="95164" tIns="47582" rIns="95164" bIns="47582" rtlCol="0" anchor="ctr"/>
          <a:lstStyle/>
          <a:p>
            <a:endParaRPr lang="en-GB"/>
          </a:p>
        </p:txBody>
      </p:sp>
      <p:sp>
        <p:nvSpPr>
          <p:cNvPr id="5" name="Notizenplatzhalter 4"/>
          <p:cNvSpPr>
            <a:spLocks noGrp="1"/>
          </p:cNvSpPr>
          <p:nvPr>
            <p:ph type="body" sz="quarter" idx="3"/>
          </p:nvPr>
        </p:nvSpPr>
        <p:spPr>
          <a:xfrm>
            <a:off x="679768" y="4777195"/>
            <a:ext cx="5438140" cy="3908614"/>
          </a:xfrm>
          <a:prstGeom prst="rect">
            <a:avLst/>
          </a:prstGeom>
        </p:spPr>
        <p:txBody>
          <a:bodyPr vert="horz" lIns="95164" tIns="47582" rIns="95164" bIns="47582"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1" y="9428584"/>
            <a:ext cx="2945659" cy="498055"/>
          </a:xfrm>
          <a:prstGeom prst="rect">
            <a:avLst/>
          </a:prstGeom>
        </p:spPr>
        <p:txBody>
          <a:bodyPr vert="horz" lIns="95164" tIns="47582" rIns="95164" bIns="47582" rtlCol="0" anchor="b"/>
          <a:lstStyle>
            <a:lvl1pPr algn="l">
              <a:defRPr sz="1200"/>
            </a:lvl1pPr>
          </a:lstStyle>
          <a:p>
            <a:endParaRPr lang="en-GB"/>
          </a:p>
        </p:txBody>
      </p:sp>
      <p:sp>
        <p:nvSpPr>
          <p:cNvPr id="7" name="Foliennummernplatzhalter 6"/>
          <p:cNvSpPr>
            <a:spLocks noGrp="1"/>
          </p:cNvSpPr>
          <p:nvPr>
            <p:ph type="sldNum" sz="quarter" idx="5"/>
          </p:nvPr>
        </p:nvSpPr>
        <p:spPr>
          <a:xfrm>
            <a:off x="3850444" y="9428584"/>
            <a:ext cx="2945659" cy="498055"/>
          </a:xfrm>
          <a:prstGeom prst="rect">
            <a:avLst/>
          </a:prstGeom>
        </p:spPr>
        <p:txBody>
          <a:bodyPr vert="horz" lIns="95164" tIns="47582" rIns="95164" bIns="47582" rtlCol="0" anchor="b"/>
          <a:lstStyle>
            <a:lvl1pPr algn="r">
              <a:defRPr sz="1200"/>
            </a:lvl1pPr>
          </a:lstStyle>
          <a:p>
            <a:fld id="{5DDD5E5B-6355-4138-9F71-53F2303EA1F4}" type="slidenum">
              <a:rPr lang="en-GB" smtClean="0"/>
              <a:t>‹Nr.›</a:t>
            </a:fld>
            <a:endParaRPr lang="en-GB"/>
          </a:p>
        </p:txBody>
      </p:sp>
    </p:spTree>
    <p:extLst>
      <p:ext uri="{BB962C8B-B14F-4D97-AF65-F5344CB8AC3E}">
        <p14:creationId xmlns:p14="http://schemas.microsoft.com/office/powerpoint/2010/main" val="407479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DDD5E5B-6355-4138-9F71-53F2303EA1F4}" type="slidenum">
              <a:rPr lang="en-GB" smtClean="0"/>
              <a:t>5</a:t>
            </a:fld>
            <a:endParaRPr lang="en-GB"/>
          </a:p>
        </p:txBody>
      </p:sp>
    </p:spTree>
    <p:extLst>
      <p:ext uri="{BB962C8B-B14F-4D97-AF65-F5344CB8AC3E}">
        <p14:creationId xmlns:p14="http://schemas.microsoft.com/office/powerpoint/2010/main" val="199703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B81B3-4FF9-4665-AD0C-9113FA3A51DE}"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716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Ergännzen</a:t>
            </a:r>
            <a:r>
              <a:rPr lang="de-DE" dirty="0"/>
              <a:t> anhand Programm</a:t>
            </a:r>
          </a:p>
        </p:txBody>
      </p:sp>
      <p:sp>
        <p:nvSpPr>
          <p:cNvPr id="4" name="Foliennummernplatzhalter 3"/>
          <p:cNvSpPr>
            <a:spLocks noGrp="1"/>
          </p:cNvSpPr>
          <p:nvPr>
            <p:ph type="sldNum" sz="quarter" idx="5"/>
          </p:nvPr>
        </p:nvSpPr>
        <p:spPr/>
        <p:txBody>
          <a:bodyPr/>
          <a:lstStyle/>
          <a:p>
            <a:fld id="{5DDD5E5B-6355-4138-9F71-53F2303EA1F4}" type="slidenum">
              <a:rPr lang="en-GB" smtClean="0"/>
              <a:t>41</a:t>
            </a:fld>
            <a:endParaRPr lang="en-GB"/>
          </a:p>
        </p:txBody>
      </p:sp>
    </p:spTree>
    <p:extLst>
      <p:ext uri="{BB962C8B-B14F-4D97-AF65-F5344CB8AC3E}">
        <p14:creationId xmlns:p14="http://schemas.microsoft.com/office/powerpoint/2010/main" val="141457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DD5E5B-6355-4138-9F71-53F2303EA1F4}" type="slidenum">
              <a:rPr lang="en-GB" smtClean="0"/>
              <a:t>43</a:t>
            </a:fld>
            <a:endParaRPr lang="en-GB"/>
          </a:p>
        </p:txBody>
      </p:sp>
    </p:spTree>
    <p:extLst>
      <p:ext uri="{BB962C8B-B14F-4D97-AF65-F5344CB8AC3E}">
        <p14:creationId xmlns:p14="http://schemas.microsoft.com/office/powerpoint/2010/main" val="244956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DDD5E5B-6355-4138-9F71-53F2303EA1F4}" type="slidenum">
              <a:rPr lang="en-GB" smtClean="0"/>
              <a:t>44</a:t>
            </a:fld>
            <a:endParaRPr lang="en-GB"/>
          </a:p>
        </p:txBody>
      </p:sp>
    </p:spTree>
    <p:extLst>
      <p:ext uri="{BB962C8B-B14F-4D97-AF65-F5344CB8AC3E}">
        <p14:creationId xmlns:p14="http://schemas.microsoft.com/office/powerpoint/2010/main" val="3043074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1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2.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der Präsentation mit Bild" preserve="1" userDrawn="1">
  <p:cSld name="Titel der Präsentation mit Bild">
    <p:spTree>
      <p:nvGrpSpPr>
        <p:cNvPr id="1" name=""/>
        <p:cNvGrpSpPr/>
        <p:nvPr/>
      </p:nvGrpSpPr>
      <p:grpSpPr>
        <a:xfrm>
          <a:off x="0" y="0"/>
          <a:ext cx="0" cy="0"/>
          <a:chOff x="0" y="0"/>
          <a:chExt cx="0" cy="0"/>
        </a:xfrm>
      </p:grpSpPr>
      <p:sp>
        <p:nvSpPr>
          <p:cNvPr id="10" name="Rechteck 9"/>
          <p:cNvSpPr/>
          <p:nvPr userDrawn="1"/>
        </p:nvSpPr>
        <p:spPr bwMode="gray">
          <a:xfrm>
            <a:off x="0" y="6155871"/>
            <a:ext cx="9906000" cy="702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solidFill>
                <a:schemeClr val="accent5"/>
              </a:solidFill>
            </a:endParaRPr>
          </a:p>
        </p:txBody>
      </p:sp>
      <p:sp>
        <p:nvSpPr>
          <p:cNvPr id="11" name="Titel 1">
            <a:extLst>
              <a:ext uri="{FF2B5EF4-FFF2-40B4-BE49-F238E27FC236}">
                <a16:creationId xmlns:a16="http://schemas.microsoft.com/office/drawing/2014/main" id="{BDA7D492-3DE9-440F-B6D6-1112C77708C2}"/>
              </a:ext>
            </a:extLst>
          </p:cNvPr>
          <p:cNvSpPr>
            <a:spLocks noGrp="1"/>
          </p:cNvSpPr>
          <p:nvPr>
            <p:ph type="title" hasCustomPrompt="1"/>
          </p:nvPr>
        </p:nvSpPr>
        <p:spPr>
          <a:xfrm>
            <a:off x="360001" y="3357618"/>
            <a:ext cx="4735875" cy="782068"/>
          </a:xfrm>
        </p:spPr>
        <p:txBody>
          <a:bodyPr anchor="t"/>
          <a:lstStyle>
            <a:lvl1pPr>
              <a:defRPr>
                <a:solidFill>
                  <a:schemeClr val="accent5"/>
                </a:solidFill>
              </a:defRPr>
            </a:lvl1pPr>
          </a:lstStyle>
          <a:p>
            <a:r>
              <a:rPr lang="de-CH" dirty="0"/>
              <a:t>Präsentationstitel </a:t>
            </a:r>
            <a:br>
              <a:rPr lang="de-CH" dirty="0"/>
            </a:br>
            <a:r>
              <a:rPr lang="de-CH" dirty="0"/>
              <a:t>auf zwei Zeilen</a:t>
            </a:r>
          </a:p>
        </p:txBody>
      </p:sp>
      <p:sp>
        <p:nvSpPr>
          <p:cNvPr id="13" name="Textplatzhalter 16">
            <a:extLst>
              <a:ext uri="{FF2B5EF4-FFF2-40B4-BE49-F238E27FC236}">
                <a16:creationId xmlns:a16="http://schemas.microsoft.com/office/drawing/2014/main" id="{C81378B1-D975-466F-873C-F16CF6BE9D68}"/>
              </a:ext>
            </a:extLst>
          </p:cNvPr>
          <p:cNvSpPr>
            <a:spLocks noGrp="1"/>
          </p:cNvSpPr>
          <p:nvPr>
            <p:ph type="body" sz="quarter" idx="14" hasCustomPrompt="1"/>
          </p:nvPr>
        </p:nvSpPr>
        <p:spPr>
          <a:xfrm>
            <a:off x="360002" y="4271523"/>
            <a:ext cx="5305242" cy="540951"/>
          </a:xfrm>
        </p:spPr>
        <p:txBody>
          <a:bodyPr/>
          <a:lstStyle>
            <a:lvl1pPr marL="0" indent="0">
              <a:buFontTx/>
              <a:buNone/>
              <a:defRPr>
                <a:solidFill>
                  <a:schemeClr val="accent5"/>
                </a:solidFill>
              </a:defRPr>
            </a:lvl1pPr>
          </a:lstStyle>
          <a:p>
            <a:pPr lvl="0"/>
            <a:r>
              <a:rPr lang="de-CH" dirty="0"/>
              <a:t>Kunde / Untertitel / Informationen auf maximal zwei Zeilen</a:t>
            </a:r>
          </a:p>
        </p:txBody>
      </p:sp>
      <p:sp>
        <p:nvSpPr>
          <p:cNvPr id="12" name="Textplatzhalter 16">
            <a:extLst>
              <a:ext uri="{FF2B5EF4-FFF2-40B4-BE49-F238E27FC236}">
                <a16:creationId xmlns:a16="http://schemas.microsoft.com/office/drawing/2014/main" id="{2E70D003-9133-45AA-96F7-6CEE06E9DAFA}"/>
              </a:ext>
            </a:extLst>
          </p:cNvPr>
          <p:cNvSpPr>
            <a:spLocks noGrp="1"/>
          </p:cNvSpPr>
          <p:nvPr>
            <p:ph type="body" sz="quarter" idx="21" hasCustomPrompt="1"/>
          </p:nvPr>
        </p:nvSpPr>
        <p:spPr>
          <a:xfrm>
            <a:off x="360001" y="6076615"/>
            <a:ext cx="5305242" cy="270475"/>
          </a:xfrm>
        </p:spPr>
        <p:txBody>
          <a:bodyPr anchor="b"/>
          <a:lstStyle>
            <a:lvl1pPr marL="0" indent="0">
              <a:spcBef>
                <a:spcPts val="0"/>
              </a:spcBef>
              <a:spcAft>
                <a:spcPts val="0"/>
              </a:spcAft>
              <a:buFontTx/>
              <a:buNone/>
              <a:defRPr sz="1200" b="1">
                <a:solidFill>
                  <a:schemeClr val="accent5"/>
                </a:solidFill>
              </a:defRPr>
            </a:lvl1pPr>
          </a:lstStyle>
          <a:p>
            <a:pPr lvl="0"/>
            <a:r>
              <a:rPr lang="de-CH" dirty="0"/>
              <a:t>Autor</a:t>
            </a:r>
          </a:p>
        </p:txBody>
      </p:sp>
      <p:sp>
        <p:nvSpPr>
          <p:cNvPr id="2" name="TextBox 1">
            <a:extLst>
              <a:ext uri="{FF2B5EF4-FFF2-40B4-BE49-F238E27FC236}">
                <a16:creationId xmlns:a16="http://schemas.microsoft.com/office/drawing/2014/main" id="{60699B06-1CF2-4AF2-9FA0-5951E67C0D69}"/>
              </a:ext>
            </a:extLst>
          </p:cNvPr>
          <p:cNvSpPr txBox="1">
            <a:spLocks/>
          </p:cNvSpPr>
          <p:nvPr userDrawn="1">
            <p:custDataLst>
              <p:tags r:id="rId2"/>
            </p:custDataLst>
          </p:nvPr>
        </p:nvSpPr>
        <p:spPr>
          <a:xfrm>
            <a:off x="5665605" y="6291269"/>
            <a:ext cx="3157039" cy="333375"/>
          </a:xfrm>
          <a:prstGeom prst="rect">
            <a:avLst/>
          </a:prstGeom>
        </p:spPr>
        <p:txBody>
          <a:bodyPr vert="horz" wrap="none" lIns="0" tIns="0" rIns="0" bIns="0" rtlCol="0" anchor="ctr">
            <a:noAutofit/>
          </a:bodyPr>
          <a:lstStyle>
            <a:lvl1pPr lvl="0" indent="0" algn="r">
              <a:lnSpc>
                <a:spcPct val="100000"/>
              </a:lnSpc>
              <a:spcBef>
                <a:spcPts val="300"/>
              </a:spcBef>
              <a:spcAft>
                <a:spcPts val="300"/>
              </a:spcAft>
              <a:buFont typeface="Arial" panose="020B0604020202020204" pitchFamily="34" charset="0"/>
              <a:buNone/>
              <a:defRPr sz="800">
                <a:solidFill>
                  <a:schemeClr val="accent5"/>
                </a:solidFill>
              </a:defRPr>
            </a:lvl1pPr>
            <a:lvl2pPr marL="0" indent="0" defTabSz="914400">
              <a:lnSpc>
                <a:spcPct val="100000"/>
              </a:lnSpc>
              <a:spcBef>
                <a:spcPts val="600"/>
              </a:spcBef>
              <a:spcAft>
                <a:spcPts val="300"/>
              </a:spcAft>
              <a:buClr>
                <a:schemeClr val="tx2"/>
              </a:buClr>
              <a:buFont typeface="Wingdings" panose="05000000000000000000" pitchFamily="2" charset="2"/>
              <a:buNone/>
              <a:defRPr b="1"/>
            </a:lvl2pPr>
            <a:lvl3pPr marL="180000" indent="-180000" defTabSz="914400">
              <a:lnSpc>
                <a:spcPct val="100000"/>
              </a:lnSpc>
              <a:spcBef>
                <a:spcPts val="300"/>
              </a:spcBef>
              <a:spcAft>
                <a:spcPts val="300"/>
              </a:spcAft>
              <a:buClr>
                <a:schemeClr val="accent1"/>
              </a:buClr>
              <a:buFont typeface="Wingdings" panose="05000000000000000000" pitchFamily="2" charset="2"/>
              <a:buChar char="§"/>
              <a:defRPr b="0">
                <a:solidFill>
                  <a:schemeClr val="accent5"/>
                </a:solidFill>
              </a:defRPr>
            </a:lvl3pPr>
            <a:lvl4pPr marL="36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4pPr>
            <a:lvl5pPr marL="54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5pPr>
            <a:lvl6pPr marL="0" indent="0" defTabSz="914400">
              <a:lnSpc>
                <a:spcPct val="100000"/>
              </a:lnSpc>
              <a:spcBef>
                <a:spcPts val="300"/>
              </a:spcBef>
              <a:spcAft>
                <a:spcPts val="300"/>
              </a:spcAft>
              <a:buFont typeface="Wingdings" panose="05000000000000000000" pitchFamily="2" charset="2"/>
              <a:buNone/>
              <a:defRPr sz="1400">
                <a:solidFill>
                  <a:schemeClr val="accent5"/>
                </a:solidFill>
              </a:defRPr>
            </a:lvl6pPr>
            <a:lvl7pPr marL="0" indent="0" defTabSz="914400">
              <a:lnSpc>
                <a:spcPct val="100000"/>
              </a:lnSpc>
              <a:spcBef>
                <a:spcPts val="600"/>
              </a:spcBef>
              <a:spcAft>
                <a:spcPts val="300"/>
              </a:spcAft>
              <a:buFont typeface="Wingdings" panose="05000000000000000000" pitchFamily="2" charset="2"/>
              <a:buNone/>
              <a:defRPr sz="1400" b="1">
                <a:solidFill>
                  <a:schemeClr val="accent1"/>
                </a:solidFill>
              </a:defRPr>
            </a:lvl7pPr>
            <a:lvl8pPr marL="180000" indent="-180000" defTabSz="914400">
              <a:lnSpc>
                <a:spcPct val="100000"/>
              </a:lnSpc>
              <a:spcBef>
                <a:spcPts val="300"/>
              </a:spcBef>
              <a:spcAft>
                <a:spcPts val="300"/>
              </a:spcAft>
              <a:buClr>
                <a:schemeClr val="accent1"/>
              </a:buClr>
              <a:buFont typeface="Wingdings" panose="05000000000000000000" pitchFamily="2" charset="2"/>
              <a:buChar char="§"/>
              <a:defRPr sz="1400">
                <a:solidFill>
                  <a:schemeClr val="accent5"/>
                </a:solidFill>
              </a:defRPr>
            </a:lvl8pPr>
            <a:lvl9pPr marL="360000" indent="-180000" defTabSz="914400">
              <a:lnSpc>
                <a:spcPct val="100000"/>
              </a:lnSpc>
              <a:spcBef>
                <a:spcPts val="300"/>
              </a:spcBef>
              <a:spcAft>
                <a:spcPts val="300"/>
              </a:spcAft>
              <a:buClr>
                <a:schemeClr val="accent5"/>
              </a:buClr>
              <a:buFont typeface="Wingdings" panose="05000000000000000000" pitchFamily="2" charset="2"/>
              <a:buChar char="§"/>
              <a:defRPr sz="1400">
                <a:solidFill>
                  <a:schemeClr val="accent5"/>
                </a:solidFill>
              </a:defRPr>
            </a:lvl9pPr>
          </a:lstStyle>
          <a:p>
            <a:pPr lvl="0"/>
            <a:endParaRPr lang="de-CH"/>
          </a:p>
        </p:txBody>
      </p:sp>
      <p:sp>
        <p:nvSpPr>
          <p:cNvPr id="4" name="Picture Placeholder 3">
            <a:extLst>
              <a:ext uri="{FF2B5EF4-FFF2-40B4-BE49-F238E27FC236}">
                <a16:creationId xmlns:a16="http://schemas.microsoft.com/office/drawing/2014/main" id="{A8C35D67-74DE-47D4-A19B-535224034F79}"/>
              </a:ext>
            </a:extLst>
          </p:cNvPr>
          <p:cNvSpPr>
            <a:spLocks noGrp="1"/>
          </p:cNvSpPr>
          <p:nvPr>
            <p:ph type="pic" sz="quarter" idx="22" hasCustomPrompt="1"/>
          </p:nvPr>
        </p:nvSpPr>
        <p:spPr>
          <a:xfrm>
            <a:off x="0" y="0"/>
            <a:ext cx="9906000" cy="6858000"/>
          </a:xfrm>
          <a:custGeom>
            <a:avLst/>
            <a:gdLst>
              <a:gd name="connsiteX0" fmla="*/ 0 w 9906000"/>
              <a:gd name="connsiteY0" fmla="*/ 0 h 6858000"/>
              <a:gd name="connsiteX1" fmla="*/ 9906000 w 9906000"/>
              <a:gd name="connsiteY1" fmla="*/ 0 h 6858000"/>
              <a:gd name="connsiteX2" fmla="*/ 9906000 w 9906000"/>
              <a:gd name="connsiteY2" fmla="*/ 6858000 h 6858000"/>
              <a:gd name="connsiteX3" fmla="*/ 0 w 9906000"/>
              <a:gd name="connsiteY3" fmla="*/ 6858000 h 6858000"/>
              <a:gd name="connsiteX4" fmla="*/ 0 w 9906000"/>
              <a:gd name="connsiteY4" fmla="*/ 0 h 6858000"/>
              <a:gd name="connsiteX0" fmla="*/ 0 w 9906000"/>
              <a:gd name="connsiteY0" fmla="*/ 0 h 6858000"/>
              <a:gd name="connsiteX1" fmla="*/ 9906000 w 9906000"/>
              <a:gd name="connsiteY1" fmla="*/ 0 h 6858000"/>
              <a:gd name="connsiteX2" fmla="*/ 9906000 w 9906000"/>
              <a:gd name="connsiteY2" fmla="*/ 6858000 h 6858000"/>
              <a:gd name="connsiteX3" fmla="*/ 0 w 9906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9906000" h="6858000">
                <a:moveTo>
                  <a:pt x="0" y="0"/>
                </a:moveTo>
                <a:lnTo>
                  <a:pt x="9906000" y="0"/>
                </a:lnTo>
                <a:lnTo>
                  <a:pt x="9906000" y="6858000"/>
                </a:lnTo>
                <a:lnTo>
                  <a:pt x="0" y="0"/>
                </a:lnTo>
                <a:close/>
              </a:path>
            </a:pathLst>
          </a:custGeom>
          <a:solidFill>
            <a:schemeClr val="accent1"/>
          </a:solidFill>
        </p:spPr>
        <p:txBody>
          <a:bodyPr lIns="1080000" tIns="180000"/>
          <a:lstStyle>
            <a:lvl1pPr marL="0" indent="0">
              <a:buNone/>
              <a:defRPr baseline="0"/>
            </a:lvl1pPr>
          </a:lstStyle>
          <a:p>
            <a:r>
              <a:rPr lang="de-CH"/>
              <a:t>Wählen Sie im Homburger Menü unter Bilder ein Titelbild aus.</a:t>
            </a:r>
          </a:p>
        </p:txBody>
      </p:sp>
      <p:sp>
        <p:nvSpPr>
          <p:cNvPr id="3" name="Datumsplatzhalter 2"/>
          <p:cNvSpPr>
            <a:spLocks noGrp="1"/>
          </p:cNvSpPr>
          <p:nvPr>
            <p:ph type="dt" sz="half" idx="23"/>
          </p:nvPr>
        </p:nvSpPr>
        <p:spPr>
          <a:xfrm>
            <a:off x="360363" y="6276755"/>
            <a:ext cx="5305242" cy="253223"/>
          </a:xfrm>
        </p:spPr>
        <p:txBody>
          <a:bodyPr anchor="b" anchorCtr="0"/>
          <a:lstStyle>
            <a:lvl1pPr algn="l">
              <a:lnSpc>
                <a:spcPct val="110000"/>
              </a:lnSpc>
              <a:defRPr sz="1200"/>
            </a:lvl1pPr>
          </a:lstStyle>
          <a:p>
            <a:r>
              <a:rPr lang="de-CH"/>
              <a:t>Ort und Datum</a:t>
            </a:r>
          </a:p>
        </p:txBody>
      </p:sp>
      <p:pic>
        <p:nvPicPr>
          <p:cNvPr id="9" name="Grafik 8"/>
          <p:cNvPicPr>
            <a:picLocks noChangeAspect="1"/>
          </p:cNvPicPr>
          <p:nvPr userDrawn="1"/>
        </p:nvPicPr>
        <p:blipFill>
          <a:blip r:embed="rId4"/>
          <a:stretch>
            <a:fillRect/>
          </a:stretch>
        </p:blipFill>
        <p:spPr>
          <a:xfrm>
            <a:off x="8820151" y="0"/>
            <a:ext cx="723900" cy="1619250"/>
          </a:xfrm>
          <a:prstGeom prst="rect">
            <a:avLst/>
          </a:prstGeom>
        </p:spPr>
      </p:pic>
    </p:spTree>
    <p:extLst>
      <p:ext uri="{BB962C8B-B14F-4D97-AF65-F5344CB8AC3E}">
        <p14:creationId xmlns:p14="http://schemas.microsoft.com/office/powerpoint/2010/main" val="217530495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halt leer" preserve="1" userDrawn="1">
  <p:cSld name="Inhalt leer">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24FD339-84E5-4953-8890-E4EA686E1098}"/>
              </a:ext>
            </a:extLst>
          </p:cNvPr>
          <p:cNvSpPr>
            <a:spLocks noGrp="1"/>
          </p:cNvSpPr>
          <p:nvPr>
            <p:ph type="dt" sz="half" idx="10"/>
          </p:nvPr>
        </p:nvSpPr>
        <p:spPr/>
        <p:txBody>
          <a:bodyPr/>
          <a:lstStyle>
            <a:lvl1pPr>
              <a:defRPr>
                <a:solidFill>
                  <a:schemeClr val="accent5"/>
                </a:solidFill>
              </a:defRPr>
            </a:lvl1pPr>
          </a:lstStyle>
          <a:p>
            <a:endParaRPr lang="de-CH"/>
          </a:p>
        </p:txBody>
      </p:sp>
      <p:sp>
        <p:nvSpPr>
          <p:cNvPr id="5" name="Foliennummernplatzhalter 4">
            <a:extLst>
              <a:ext uri="{FF2B5EF4-FFF2-40B4-BE49-F238E27FC236}">
                <a16:creationId xmlns:a16="http://schemas.microsoft.com/office/drawing/2014/main" id="{9EEDC29D-D7B6-4FD3-94A5-23CF0C756812}"/>
              </a:ext>
            </a:extLst>
          </p:cNvPr>
          <p:cNvSpPr>
            <a:spLocks noGrp="1"/>
          </p:cNvSpPr>
          <p:nvPr>
            <p:ph type="sldNum" sz="quarter" idx="12"/>
          </p:nvPr>
        </p:nvSpPr>
        <p:spPr/>
        <p:txBody>
          <a:bodyPr/>
          <a:lstStyle>
            <a:lvl1pPr>
              <a:defRPr>
                <a:solidFill>
                  <a:schemeClr val="accent5"/>
                </a:solidFill>
              </a:defRPr>
            </a:lvl1pPr>
          </a:lstStyle>
          <a:p>
            <a:fld id="{17ED0AB4-B4C1-4B19-B342-EFEE5B631853}" type="slidenum">
              <a:rPr lang="de-CH" smtClean="0"/>
              <a:pPr/>
              <a:t>‹Nr.›</a:t>
            </a:fld>
            <a:endParaRPr lang="de-CH"/>
          </a:p>
        </p:txBody>
      </p:sp>
      <p:sp>
        <p:nvSpPr>
          <p:cNvPr id="9" name="Textplatzhalter 2">
            <a:extLst>
              <a:ext uri="{FF2B5EF4-FFF2-40B4-BE49-F238E27FC236}">
                <a16:creationId xmlns:a16="http://schemas.microsoft.com/office/drawing/2014/main" id="{54A0110D-569D-4A3B-83AE-231CF59BB7E1}"/>
              </a:ext>
            </a:extLst>
          </p:cNvPr>
          <p:cNvSpPr>
            <a:spLocks noGrp="1"/>
          </p:cNvSpPr>
          <p:nvPr>
            <p:ph type="body" sz="quarter" idx="18" hasCustomPrompt="1"/>
          </p:nvPr>
        </p:nvSpPr>
        <p:spPr>
          <a:xfrm>
            <a:off x="360001" y="6138863"/>
            <a:ext cx="9185997" cy="247770"/>
          </a:xfrm>
        </p:spPr>
        <p:txBody>
          <a:bodyPr tIns="36000"/>
          <a:lstStyle>
            <a:lvl1pPr marL="0" indent="0">
              <a:buFontTx/>
              <a:buNone/>
              <a:defRPr sz="600">
                <a:solidFill>
                  <a:schemeClr val="tx1"/>
                </a:solidFill>
              </a:defRPr>
            </a:lvl1pPr>
          </a:lstStyle>
          <a:p>
            <a:pPr lvl="0"/>
            <a:r>
              <a:rPr lang="de-CH" dirty="0"/>
              <a:t>Quellenangabe</a:t>
            </a:r>
          </a:p>
        </p:txBody>
      </p:sp>
      <p:sp>
        <p:nvSpPr>
          <p:cNvPr id="6" name="Rechteck 5"/>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7" name="Grafik 6"/>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82964007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chlussfolie" preserve="1" userDrawn="1">
  <p:cSld name="Schlussfolie">
    <p:spTree>
      <p:nvGrpSpPr>
        <p:cNvPr id="1" name=""/>
        <p:cNvGrpSpPr/>
        <p:nvPr/>
      </p:nvGrpSpPr>
      <p:grpSpPr>
        <a:xfrm>
          <a:off x="0" y="0"/>
          <a:ext cx="0" cy="0"/>
          <a:chOff x="0" y="0"/>
          <a:chExt cx="0" cy="0"/>
        </a:xfrm>
      </p:grpSpPr>
      <p:sp>
        <p:nvSpPr>
          <p:cNvPr id="15" name="Rechteck 14"/>
          <p:cNvSpPr/>
          <p:nvPr userDrawn="1"/>
        </p:nvSpPr>
        <p:spPr bwMode="gray">
          <a:xfrm>
            <a:off x="0" y="6271014"/>
            <a:ext cx="9906000" cy="58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accent5"/>
              </a:solidFill>
            </a:endParaRPr>
          </a:p>
        </p:txBody>
      </p:sp>
      <p:sp>
        <p:nvSpPr>
          <p:cNvPr id="8" name="Diagonal Stripe 7"/>
          <p:cNvSpPr/>
          <p:nvPr userDrawn="1"/>
        </p:nvSpPr>
        <p:spPr bwMode="gray">
          <a:xfrm rot="16200000">
            <a:off x="1524000" y="-1524000"/>
            <a:ext cx="6858001" cy="9906001"/>
          </a:xfrm>
          <a:prstGeom prst="diagStripe">
            <a:avLst>
              <a:gd name="adj" fmla="val 93779"/>
            </a:avLst>
          </a:prstGeom>
          <a:solidFill>
            <a:schemeClr val="tx2">
              <a:tint val="50000"/>
            </a:schemeClr>
          </a:solidFill>
          <a:ln w="12700">
            <a:solidFill>
              <a:schemeClr val="tx2">
                <a:tint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a:solidFill>
                <a:schemeClr val="bg2"/>
              </a:solidFill>
            </a:endParaRPr>
          </a:p>
        </p:txBody>
      </p:sp>
      <p:sp>
        <p:nvSpPr>
          <p:cNvPr id="7" name="Diagonal Stripe 8"/>
          <p:cNvSpPr/>
          <p:nvPr userDrawn="1"/>
        </p:nvSpPr>
        <p:spPr bwMode="gray">
          <a:xfrm rot="5400000">
            <a:off x="1524000" y="-1524000"/>
            <a:ext cx="6858000" cy="9906000"/>
          </a:xfrm>
          <a:prstGeom prst="diagStripe">
            <a:avLst>
              <a:gd name="adj" fmla="val 94076"/>
            </a:avLst>
          </a:prstGeom>
          <a:solidFill>
            <a:schemeClr val="tx2">
              <a:tint val="50000"/>
            </a:schemeClr>
          </a:solidFill>
          <a:ln w="12700">
            <a:solidFill>
              <a:schemeClr val="tx2">
                <a:tint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a:ln w="28575">
                <a:solidFill>
                  <a:schemeClr val="accent2">
                    <a:lumMod val="40000"/>
                    <a:lumOff val="60000"/>
                  </a:schemeClr>
                </a:solidFill>
              </a:ln>
              <a:solidFill>
                <a:schemeClr val="tx1"/>
              </a:solidFill>
            </a:endParaRPr>
          </a:p>
        </p:txBody>
      </p:sp>
      <p:sp>
        <p:nvSpPr>
          <p:cNvPr id="11" name="Titel 1">
            <a:extLst>
              <a:ext uri="{FF2B5EF4-FFF2-40B4-BE49-F238E27FC236}">
                <a16:creationId xmlns:a16="http://schemas.microsoft.com/office/drawing/2014/main" id="{16A8FC94-4458-410D-9193-0825B742F070}"/>
              </a:ext>
            </a:extLst>
          </p:cNvPr>
          <p:cNvSpPr>
            <a:spLocks noGrp="1"/>
          </p:cNvSpPr>
          <p:nvPr>
            <p:ph type="title" hasCustomPrompt="1"/>
          </p:nvPr>
        </p:nvSpPr>
        <p:spPr>
          <a:xfrm>
            <a:off x="360001" y="2631224"/>
            <a:ext cx="6765762" cy="696218"/>
          </a:xfrm>
        </p:spPr>
        <p:txBody>
          <a:bodyPr anchor="b"/>
          <a:lstStyle>
            <a:lvl1pPr>
              <a:defRPr/>
            </a:lvl1pPr>
          </a:lstStyle>
          <a:p>
            <a:r>
              <a:rPr lang="de-CH" dirty="0"/>
              <a:t>Schlussworte</a:t>
            </a:r>
            <a:br>
              <a:rPr lang="de-CH" dirty="0"/>
            </a:br>
            <a:r>
              <a:rPr lang="de-CH" dirty="0"/>
              <a:t>auf zwei Zeilen</a:t>
            </a:r>
          </a:p>
        </p:txBody>
      </p:sp>
      <p:sp>
        <p:nvSpPr>
          <p:cNvPr id="3" name="Textplatzhalter 2">
            <a:extLst>
              <a:ext uri="{FF2B5EF4-FFF2-40B4-BE49-F238E27FC236}">
                <a16:creationId xmlns:a16="http://schemas.microsoft.com/office/drawing/2014/main" id="{0FD6708E-5B82-411D-9FF2-DBFA70C0FFDF}"/>
              </a:ext>
            </a:extLst>
          </p:cNvPr>
          <p:cNvSpPr>
            <a:spLocks noGrp="1"/>
          </p:cNvSpPr>
          <p:nvPr>
            <p:ph type="body" sz="quarter" idx="20" hasCustomPrompt="1"/>
          </p:nvPr>
        </p:nvSpPr>
        <p:spPr>
          <a:xfrm>
            <a:off x="360001" y="3579313"/>
            <a:ext cx="6765762" cy="2292072"/>
          </a:xfrm>
        </p:spPr>
        <p:txBody>
          <a:bodyPr/>
          <a:lstStyle>
            <a:lvl1pPr marL="0" indent="0">
              <a:spcBef>
                <a:spcPts val="300"/>
              </a:spcBef>
              <a:spcAft>
                <a:spcPts val="0"/>
              </a:spcAft>
              <a:buFontTx/>
              <a:buNone/>
              <a:defRPr sz="1200"/>
            </a:lvl1pPr>
            <a:lvl2pPr marL="180612" indent="0">
              <a:spcBef>
                <a:spcPts val="300"/>
              </a:spcBef>
              <a:buFontTx/>
              <a:buNone/>
              <a:defRPr sz="1200"/>
            </a:lvl2pPr>
            <a:lvl3pPr marL="360000" indent="0">
              <a:spcBef>
                <a:spcPts val="300"/>
              </a:spcBef>
              <a:buFontTx/>
              <a:buNone/>
              <a:defRPr sz="1200"/>
            </a:lvl3pPr>
            <a:lvl4pPr marL="541337" indent="0">
              <a:spcBef>
                <a:spcPts val="300"/>
              </a:spcBef>
              <a:buFontTx/>
              <a:buNone/>
              <a:defRPr sz="1200"/>
            </a:lvl4pPr>
            <a:lvl5pPr marL="720725" indent="0">
              <a:spcBef>
                <a:spcPts val="300"/>
              </a:spcBef>
              <a:buFontTx/>
              <a:buNone/>
              <a:defRPr sz="1200"/>
            </a:lvl5pPr>
          </a:lstStyle>
          <a:p>
            <a:pPr lvl="0"/>
            <a:r>
              <a:rPr lang="de-CH" dirty="0"/>
              <a:t>Formatvorlagen des Textmasters bearbeiten</a:t>
            </a:r>
          </a:p>
        </p:txBody>
      </p:sp>
      <p:sp>
        <p:nvSpPr>
          <p:cNvPr id="13" name="TextBox 12">
            <a:extLst>
              <a:ext uri="{FF2B5EF4-FFF2-40B4-BE49-F238E27FC236}">
                <a16:creationId xmlns:a16="http://schemas.microsoft.com/office/drawing/2014/main" id="{7873C86F-CEAA-49DB-AA9E-0D5A72A3AB38}"/>
              </a:ext>
            </a:extLst>
          </p:cNvPr>
          <p:cNvSpPr txBox="1">
            <a:spLocks/>
          </p:cNvSpPr>
          <p:nvPr userDrawn="1">
            <p:custDataLst>
              <p:tags r:id="rId2"/>
            </p:custDataLst>
          </p:nvPr>
        </p:nvSpPr>
        <p:spPr>
          <a:xfrm>
            <a:off x="5665604" y="6291269"/>
            <a:ext cx="3881620" cy="333375"/>
          </a:xfrm>
          <a:prstGeom prst="rect">
            <a:avLst/>
          </a:prstGeom>
        </p:spPr>
        <p:txBody>
          <a:bodyPr vert="horz" wrap="none" lIns="0" tIns="0" rIns="0" bIns="0" rtlCol="0" anchor="ctr">
            <a:noAutofit/>
          </a:bodyPr>
          <a:lstStyle>
            <a:lvl1pPr lvl="0" indent="0" algn="r">
              <a:lnSpc>
                <a:spcPct val="100000"/>
              </a:lnSpc>
              <a:spcBef>
                <a:spcPts val="300"/>
              </a:spcBef>
              <a:spcAft>
                <a:spcPts val="300"/>
              </a:spcAft>
              <a:buFont typeface="Arial" panose="020B0604020202020204" pitchFamily="34" charset="0"/>
              <a:buNone/>
              <a:defRPr sz="800">
                <a:solidFill>
                  <a:schemeClr val="accent5"/>
                </a:solidFill>
              </a:defRPr>
            </a:lvl1pPr>
            <a:lvl2pPr marL="0" indent="0" defTabSz="914400">
              <a:lnSpc>
                <a:spcPct val="100000"/>
              </a:lnSpc>
              <a:spcBef>
                <a:spcPts val="600"/>
              </a:spcBef>
              <a:spcAft>
                <a:spcPts val="300"/>
              </a:spcAft>
              <a:buClr>
                <a:schemeClr val="tx2"/>
              </a:buClr>
              <a:buFont typeface="Wingdings" panose="05000000000000000000" pitchFamily="2" charset="2"/>
              <a:buNone/>
              <a:defRPr b="1"/>
            </a:lvl2pPr>
            <a:lvl3pPr marL="180000" indent="-180000" defTabSz="914400">
              <a:lnSpc>
                <a:spcPct val="100000"/>
              </a:lnSpc>
              <a:spcBef>
                <a:spcPts val="300"/>
              </a:spcBef>
              <a:spcAft>
                <a:spcPts val="300"/>
              </a:spcAft>
              <a:buClr>
                <a:schemeClr val="accent1"/>
              </a:buClr>
              <a:buFont typeface="Wingdings" panose="05000000000000000000" pitchFamily="2" charset="2"/>
              <a:buChar char="§"/>
              <a:defRPr b="0">
                <a:solidFill>
                  <a:schemeClr val="accent5"/>
                </a:solidFill>
              </a:defRPr>
            </a:lvl3pPr>
            <a:lvl4pPr marL="36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4pPr>
            <a:lvl5pPr marL="54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5pPr>
            <a:lvl6pPr marL="0" indent="0" defTabSz="914400">
              <a:lnSpc>
                <a:spcPct val="100000"/>
              </a:lnSpc>
              <a:spcBef>
                <a:spcPts val="300"/>
              </a:spcBef>
              <a:spcAft>
                <a:spcPts val="300"/>
              </a:spcAft>
              <a:buFont typeface="Wingdings" panose="05000000000000000000" pitchFamily="2" charset="2"/>
              <a:buNone/>
              <a:defRPr sz="1400">
                <a:solidFill>
                  <a:schemeClr val="accent5"/>
                </a:solidFill>
              </a:defRPr>
            </a:lvl6pPr>
            <a:lvl7pPr marL="0" indent="0" defTabSz="914400">
              <a:lnSpc>
                <a:spcPct val="100000"/>
              </a:lnSpc>
              <a:spcBef>
                <a:spcPts val="600"/>
              </a:spcBef>
              <a:spcAft>
                <a:spcPts val="300"/>
              </a:spcAft>
              <a:buFont typeface="Wingdings" panose="05000000000000000000" pitchFamily="2" charset="2"/>
              <a:buNone/>
              <a:defRPr sz="1400" b="1">
                <a:solidFill>
                  <a:schemeClr val="accent1"/>
                </a:solidFill>
              </a:defRPr>
            </a:lvl7pPr>
            <a:lvl8pPr marL="180000" indent="-180000" defTabSz="914400">
              <a:lnSpc>
                <a:spcPct val="100000"/>
              </a:lnSpc>
              <a:spcBef>
                <a:spcPts val="300"/>
              </a:spcBef>
              <a:spcAft>
                <a:spcPts val="300"/>
              </a:spcAft>
              <a:buClr>
                <a:schemeClr val="accent1"/>
              </a:buClr>
              <a:buFont typeface="Wingdings" panose="05000000000000000000" pitchFamily="2" charset="2"/>
              <a:buChar char="§"/>
              <a:defRPr sz="1400">
                <a:solidFill>
                  <a:schemeClr val="accent5"/>
                </a:solidFill>
              </a:defRPr>
            </a:lvl8pPr>
            <a:lvl9pPr marL="360000" indent="-180000" defTabSz="914400">
              <a:lnSpc>
                <a:spcPct val="100000"/>
              </a:lnSpc>
              <a:spcBef>
                <a:spcPts val="300"/>
              </a:spcBef>
              <a:spcAft>
                <a:spcPts val="300"/>
              </a:spcAft>
              <a:buClr>
                <a:schemeClr val="accent5"/>
              </a:buClr>
              <a:buFont typeface="Wingdings" panose="05000000000000000000" pitchFamily="2" charset="2"/>
              <a:buChar char="§"/>
              <a:defRPr sz="1400">
                <a:solidFill>
                  <a:schemeClr val="accent5"/>
                </a:solidFill>
              </a:defRPr>
            </a:lvl9pPr>
          </a:lstStyle>
          <a:p>
            <a:pPr lvl="0"/>
            <a:endParaRPr lang="de-CH"/>
          </a:p>
        </p:txBody>
      </p:sp>
      <p:sp>
        <p:nvSpPr>
          <p:cNvPr id="9" name="Textplatzhalter 16">
            <a:extLst>
              <a:ext uri="{FF2B5EF4-FFF2-40B4-BE49-F238E27FC236}">
                <a16:creationId xmlns:a16="http://schemas.microsoft.com/office/drawing/2014/main" id="{385B34CA-3A6F-4B06-A683-0FF4030B1C42}"/>
              </a:ext>
            </a:extLst>
          </p:cNvPr>
          <p:cNvSpPr>
            <a:spLocks noGrp="1"/>
          </p:cNvSpPr>
          <p:nvPr>
            <p:ph type="body" sz="quarter" idx="15" hasCustomPrompt="1"/>
          </p:nvPr>
        </p:nvSpPr>
        <p:spPr>
          <a:xfrm>
            <a:off x="360363" y="6276755"/>
            <a:ext cx="5305242" cy="253223"/>
          </a:xfrm>
        </p:spPr>
        <p:txBody>
          <a:bodyPr anchor="b"/>
          <a:lstStyle>
            <a:lvl1pPr marL="0" indent="0">
              <a:spcBef>
                <a:spcPts val="0"/>
              </a:spcBef>
              <a:spcAft>
                <a:spcPts val="0"/>
              </a:spcAft>
              <a:buFontTx/>
              <a:buNone/>
              <a:defRPr sz="1200" b="1">
                <a:solidFill>
                  <a:schemeClr val="accent5"/>
                </a:solidFill>
              </a:defRPr>
            </a:lvl1pPr>
          </a:lstStyle>
          <a:p>
            <a:pPr lvl="0"/>
            <a:r>
              <a:rPr lang="de-CH" dirty="0"/>
              <a:t>Web</a:t>
            </a:r>
          </a:p>
        </p:txBody>
      </p:sp>
      <p:sp>
        <p:nvSpPr>
          <p:cNvPr id="10" name="Textplatzhalter 16">
            <a:extLst>
              <a:ext uri="{FF2B5EF4-FFF2-40B4-BE49-F238E27FC236}">
                <a16:creationId xmlns:a16="http://schemas.microsoft.com/office/drawing/2014/main" id="{A362276F-3810-4B2E-84E9-BC10459FB633}"/>
              </a:ext>
            </a:extLst>
          </p:cNvPr>
          <p:cNvSpPr>
            <a:spLocks noGrp="1"/>
          </p:cNvSpPr>
          <p:nvPr>
            <p:ph type="body" sz="quarter" idx="21" hasCustomPrompt="1"/>
          </p:nvPr>
        </p:nvSpPr>
        <p:spPr>
          <a:xfrm>
            <a:off x="360001" y="6076615"/>
            <a:ext cx="5305242" cy="270475"/>
          </a:xfrm>
        </p:spPr>
        <p:txBody>
          <a:bodyPr anchor="b"/>
          <a:lstStyle>
            <a:lvl1pPr marL="0" indent="0">
              <a:spcBef>
                <a:spcPts val="0"/>
              </a:spcBef>
              <a:spcAft>
                <a:spcPts val="0"/>
              </a:spcAft>
              <a:buFontTx/>
              <a:buNone/>
              <a:defRPr sz="1200" b="0">
                <a:solidFill>
                  <a:schemeClr val="accent5"/>
                </a:solidFill>
              </a:defRPr>
            </a:lvl1pPr>
          </a:lstStyle>
          <a:p>
            <a:pPr lvl="0"/>
            <a:r>
              <a:rPr lang="de-CH" dirty="0"/>
              <a:t>Anschrift</a:t>
            </a:r>
          </a:p>
        </p:txBody>
      </p:sp>
      <p:sp>
        <p:nvSpPr>
          <p:cNvPr id="14" name="Rechteck 13"/>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16" name="Grafik 15"/>
          <p:cNvPicPr>
            <a:picLocks noChangeAspect="1"/>
          </p:cNvPicPr>
          <p:nvPr userDrawn="1"/>
        </p:nvPicPr>
        <p:blipFill>
          <a:blip r:embed="rId4"/>
          <a:stretch>
            <a:fillRect/>
          </a:stretch>
        </p:blipFill>
        <p:spPr>
          <a:xfrm>
            <a:off x="8727621" y="-20731"/>
            <a:ext cx="723900" cy="1619250"/>
          </a:xfrm>
          <a:prstGeom prst="rect">
            <a:avLst/>
          </a:prstGeom>
        </p:spPr>
      </p:pic>
    </p:spTree>
    <p:extLst>
      <p:ext uri="{BB962C8B-B14F-4D97-AF65-F5344CB8AC3E}">
        <p14:creationId xmlns:p14="http://schemas.microsoft.com/office/powerpoint/2010/main" val="180486036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V" preserve="1" userDrawn="1">
  <p:cSld name="CV">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DC7D59B-3A6B-49EA-937A-F6428BFE870A}"/>
              </a:ext>
            </a:extLst>
          </p:cNvPr>
          <p:cNvSpPr>
            <a:spLocks noGrp="1"/>
          </p:cNvSpPr>
          <p:nvPr>
            <p:ph type="dt" sz="half" idx="10"/>
          </p:nvPr>
        </p:nvSpPr>
        <p:spPr/>
        <p:txBody>
          <a:bodyPr/>
          <a:lstStyle/>
          <a:p>
            <a:endParaRPr lang="de-CH"/>
          </a:p>
        </p:txBody>
      </p:sp>
      <p:sp>
        <p:nvSpPr>
          <p:cNvPr id="5" name="Foliennummernplatzhalter 4">
            <a:extLst>
              <a:ext uri="{FF2B5EF4-FFF2-40B4-BE49-F238E27FC236}">
                <a16:creationId xmlns:a16="http://schemas.microsoft.com/office/drawing/2014/main" id="{0A8455C0-A66C-4D98-B03E-40C126A04F45}"/>
              </a:ext>
            </a:extLst>
          </p:cNvPr>
          <p:cNvSpPr>
            <a:spLocks noGrp="1"/>
          </p:cNvSpPr>
          <p:nvPr>
            <p:ph type="sldNum" sz="quarter" idx="12"/>
          </p:nvPr>
        </p:nvSpPr>
        <p:spPr/>
        <p:txBody>
          <a:bodyPr/>
          <a:lstStyle/>
          <a:p>
            <a:fld id="{17ED0AB4-B4C1-4B19-B342-EFEE5B631853}" type="slidenum">
              <a:rPr lang="de-CH" smtClean="0"/>
              <a:pPr/>
              <a:t>‹Nr.›</a:t>
            </a:fld>
            <a:endParaRPr lang="de-CH"/>
          </a:p>
        </p:txBody>
      </p:sp>
      <p:sp>
        <p:nvSpPr>
          <p:cNvPr id="7" name="Textplatzhalter 6">
            <a:extLst>
              <a:ext uri="{FF2B5EF4-FFF2-40B4-BE49-F238E27FC236}">
                <a16:creationId xmlns:a16="http://schemas.microsoft.com/office/drawing/2014/main" id="{EE27C961-0A2E-4E0D-8024-60C4A2DC6592}"/>
              </a:ext>
            </a:extLst>
          </p:cNvPr>
          <p:cNvSpPr>
            <a:spLocks noGrp="1"/>
          </p:cNvSpPr>
          <p:nvPr>
            <p:ph type="body" sz="quarter" idx="13"/>
          </p:nvPr>
        </p:nvSpPr>
        <p:spPr>
          <a:xfrm>
            <a:off x="360363" y="1130400"/>
            <a:ext cx="6046413" cy="3935135"/>
          </a:xfrm>
        </p:spPr>
        <p:txBody>
          <a:bodyPr/>
          <a:lstStyle>
            <a:lvl1pPr marL="0" indent="0">
              <a:lnSpc>
                <a:spcPts val="2000"/>
              </a:lnSpc>
              <a:spcBef>
                <a:spcPts val="0"/>
              </a:spcBef>
              <a:spcAft>
                <a:spcPts val="0"/>
              </a:spcAft>
              <a:buFontTx/>
              <a:buNone/>
              <a:tabLst>
                <a:tab pos="714375" algn="l"/>
              </a:tabLst>
              <a:defRPr/>
            </a:lvl1pPr>
            <a:lvl2pPr marL="180612" indent="0">
              <a:buFontTx/>
              <a:buNone/>
              <a:defRPr/>
            </a:lvl2pPr>
            <a:lvl3pPr marL="360000" indent="0">
              <a:buFontTx/>
              <a:buNone/>
              <a:defRPr/>
            </a:lvl3pPr>
            <a:lvl4pPr marL="541337" indent="0">
              <a:buFontTx/>
              <a:buNone/>
              <a:defRPr/>
            </a:lvl4pPr>
            <a:lvl5pPr marL="720725" indent="0">
              <a:buFontTx/>
              <a:buNone/>
              <a:defRPr/>
            </a:lvl5pPr>
          </a:lstStyle>
          <a:p>
            <a:pPr lvl="0"/>
            <a:r>
              <a:rPr lang="de-CH" dirty="0"/>
              <a:t>Formatvorlagen des Textmasters bearbeiten</a:t>
            </a:r>
          </a:p>
        </p:txBody>
      </p:sp>
      <p:sp>
        <p:nvSpPr>
          <p:cNvPr id="9" name="Bildplatzhalter 8">
            <a:extLst>
              <a:ext uri="{FF2B5EF4-FFF2-40B4-BE49-F238E27FC236}">
                <a16:creationId xmlns:a16="http://schemas.microsoft.com/office/drawing/2014/main" id="{C287F305-8C57-4E5B-958E-8C675E88A7A1}"/>
              </a:ext>
            </a:extLst>
          </p:cNvPr>
          <p:cNvSpPr>
            <a:spLocks noGrp="1"/>
          </p:cNvSpPr>
          <p:nvPr>
            <p:ph type="pic" sz="quarter" idx="14"/>
          </p:nvPr>
        </p:nvSpPr>
        <p:spPr>
          <a:xfrm>
            <a:off x="7133310" y="1079500"/>
            <a:ext cx="2412000" cy="2525713"/>
          </a:xfrm>
          <a:solidFill>
            <a:schemeClr val="bg1">
              <a:lumMod val="95000"/>
            </a:schemeClr>
          </a:solidFill>
        </p:spPr>
        <p:txBody>
          <a:bodyPr bIns="540000" anchor="ctr" anchorCtr="0"/>
          <a:lstStyle>
            <a:lvl1pPr marL="0" indent="0" algn="ctr">
              <a:buFontTx/>
              <a:buNone/>
              <a:defRPr/>
            </a:lvl1pPr>
          </a:lstStyle>
          <a:p>
            <a:r>
              <a:rPr lang="de-CH"/>
              <a:t>Bild durch Klicken auf Symbol hinzufügen</a:t>
            </a:r>
          </a:p>
        </p:txBody>
      </p:sp>
      <p:sp>
        <p:nvSpPr>
          <p:cNvPr id="11" name="Textplatzhalter 10">
            <a:extLst>
              <a:ext uri="{FF2B5EF4-FFF2-40B4-BE49-F238E27FC236}">
                <a16:creationId xmlns:a16="http://schemas.microsoft.com/office/drawing/2014/main" id="{0392A81D-E88B-416F-B1E2-3E2CAEE9BB63}"/>
              </a:ext>
            </a:extLst>
          </p:cNvPr>
          <p:cNvSpPr>
            <a:spLocks noGrp="1"/>
          </p:cNvSpPr>
          <p:nvPr>
            <p:ph type="body" sz="quarter" idx="15" hasCustomPrompt="1"/>
          </p:nvPr>
        </p:nvSpPr>
        <p:spPr>
          <a:xfrm>
            <a:off x="7133310" y="2740637"/>
            <a:ext cx="2412000" cy="864577"/>
          </a:xfr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0" rIns="180000" bIns="180000" rtlCol="0" anchor="ctr" anchorCtr="0">
            <a:noAutofit/>
          </a:bodyPr>
          <a:lstStyle>
            <a:lvl1pPr marL="0" indent="0" algn="r">
              <a:spcAft>
                <a:spcPts val="0"/>
              </a:spcAft>
              <a:buFontTx/>
              <a:buNone/>
              <a:defRPr lang="de-DE" sz="1600" b="0" smtClean="0">
                <a:solidFill>
                  <a:schemeClr val="lt1"/>
                </a:solidFill>
              </a:defRPr>
            </a:lvl1pPr>
            <a:lvl2pPr marL="180612" indent="0" algn="r">
              <a:spcAft>
                <a:spcPts val="0"/>
              </a:spcAft>
              <a:buFontTx/>
              <a:buNone/>
              <a:defRPr lang="de-DE" sz="1600" b="0" smtClean="0">
                <a:solidFill>
                  <a:schemeClr val="lt1"/>
                </a:solidFill>
              </a:defRPr>
            </a:lvl2pPr>
            <a:lvl3pPr>
              <a:defRPr lang="de-DE" sz="1800" smtClean="0">
                <a:solidFill>
                  <a:schemeClr val="lt1"/>
                </a:solidFill>
              </a:defRPr>
            </a:lvl3pPr>
            <a:lvl4pPr>
              <a:defRPr lang="de-DE" sz="1800" smtClean="0">
                <a:solidFill>
                  <a:schemeClr val="lt1"/>
                </a:solidFill>
              </a:defRPr>
            </a:lvl4pPr>
            <a:lvl5pPr>
              <a:defRPr lang="en-GB" sz="1800">
                <a:solidFill>
                  <a:schemeClr val="lt1"/>
                </a:solidFill>
              </a:defRPr>
            </a:lvl5pPr>
          </a:lstStyle>
          <a:p>
            <a:pPr lvl="0" algn="r" defTabSz="457200"/>
            <a:r>
              <a:rPr lang="de-CH" dirty="0"/>
              <a:t>Vorname Name (16pt)</a:t>
            </a:r>
            <a:br>
              <a:rPr lang="de-CH" dirty="0"/>
            </a:br>
            <a:r>
              <a:rPr lang="de-CH" dirty="0"/>
              <a:t>Funktion (12pt)</a:t>
            </a:r>
          </a:p>
        </p:txBody>
      </p:sp>
      <p:sp>
        <p:nvSpPr>
          <p:cNvPr id="13" name="Textplatzhalter 12">
            <a:extLst>
              <a:ext uri="{FF2B5EF4-FFF2-40B4-BE49-F238E27FC236}">
                <a16:creationId xmlns:a16="http://schemas.microsoft.com/office/drawing/2014/main" id="{2F116C4F-F4B4-46AD-9AF4-6B8F237E63E6}"/>
              </a:ext>
            </a:extLst>
          </p:cNvPr>
          <p:cNvSpPr>
            <a:spLocks noGrp="1"/>
          </p:cNvSpPr>
          <p:nvPr>
            <p:ph type="body" sz="quarter" idx="16"/>
          </p:nvPr>
        </p:nvSpPr>
        <p:spPr>
          <a:xfrm>
            <a:off x="360363" y="5733484"/>
            <a:ext cx="2736000" cy="461665"/>
          </a:xfrm>
        </p:spPr>
        <p:txBody>
          <a:bodyPr anchor="b" anchorCtr="0">
            <a:spAutoFit/>
          </a:bodyPr>
          <a:lstStyle>
            <a:lvl1pPr marL="0" indent="0">
              <a:lnSpc>
                <a:spcPts val="1800"/>
              </a:lnSpc>
              <a:spcBef>
                <a:spcPts val="0"/>
              </a:spcBef>
              <a:spcAft>
                <a:spcPts val="0"/>
              </a:spcAft>
              <a:buFontTx/>
              <a:buNone/>
              <a:defRPr sz="1200"/>
            </a:lvl1pPr>
          </a:lstStyle>
          <a:p>
            <a:pPr lvl="0"/>
            <a:r>
              <a:rPr lang="de-CH" dirty="0"/>
              <a:t>Formatvorlagen des Textmasters bearbeiten</a:t>
            </a:r>
          </a:p>
        </p:txBody>
      </p:sp>
      <p:sp>
        <p:nvSpPr>
          <p:cNvPr id="15" name="Textplatzhalter 12">
            <a:extLst>
              <a:ext uri="{FF2B5EF4-FFF2-40B4-BE49-F238E27FC236}">
                <a16:creationId xmlns:a16="http://schemas.microsoft.com/office/drawing/2014/main" id="{754FAEC5-56E8-46C9-9100-3D0931B2B83E}"/>
              </a:ext>
            </a:extLst>
          </p:cNvPr>
          <p:cNvSpPr>
            <a:spLocks noGrp="1"/>
          </p:cNvSpPr>
          <p:nvPr>
            <p:ph type="body" sz="quarter" idx="17"/>
          </p:nvPr>
        </p:nvSpPr>
        <p:spPr>
          <a:xfrm>
            <a:off x="3513138" y="5733484"/>
            <a:ext cx="2916000" cy="461665"/>
          </a:xfrm>
        </p:spPr>
        <p:txBody>
          <a:bodyPr anchor="b" anchorCtr="0">
            <a:spAutoFit/>
          </a:bodyPr>
          <a:lstStyle>
            <a:lvl1pPr marL="0" indent="0">
              <a:lnSpc>
                <a:spcPts val="1800"/>
              </a:lnSpc>
              <a:spcBef>
                <a:spcPts val="0"/>
              </a:spcBef>
              <a:spcAft>
                <a:spcPts val="0"/>
              </a:spcAft>
              <a:buFontTx/>
              <a:buNone/>
              <a:defRPr sz="1200"/>
            </a:lvl1pPr>
          </a:lstStyle>
          <a:p>
            <a:pPr lvl="0"/>
            <a:r>
              <a:rPr lang="de-CH" dirty="0"/>
              <a:t>Formatvorlagen des Textmasters bearbeiten</a:t>
            </a:r>
          </a:p>
        </p:txBody>
      </p:sp>
      <p:sp>
        <p:nvSpPr>
          <p:cNvPr id="4" name="Text Placeholder 3">
            <a:extLst>
              <a:ext uri="{FF2B5EF4-FFF2-40B4-BE49-F238E27FC236}">
                <a16:creationId xmlns:a16="http://schemas.microsoft.com/office/drawing/2014/main" id="{CA02C911-F981-41B8-83EF-DB877DFED0DE}"/>
              </a:ext>
            </a:extLst>
          </p:cNvPr>
          <p:cNvSpPr>
            <a:spLocks noGrp="1"/>
          </p:cNvSpPr>
          <p:nvPr>
            <p:ph type="body" sz="quarter" idx="19"/>
          </p:nvPr>
        </p:nvSpPr>
        <p:spPr>
          <a:xfrm>
            <a:off x="6399632" y="3605213"/>
            <a:ext cx="3145678" cy="1744997"/>
          </a:xfrm>
        </p:spPr>
        <p:txBody>
          <a:bodyPr tIns="180000" rIns="180000" bIns="180000"/>
          <a:lstStyle>
            <a:lvl1pPr marL="0" indent="0" algn="r">
              <a:lnSpc>
                <a:spcPts val="1800"/>
              </a:lnSpc>
              <a:spcBef>
                <a:spcPts val="0"/>
              </a:spcBef>
              <a:spcAft>
                <a:spcPts val="600"/>
              </a:spcAft>
              <a:buFontTx/>
              <a:buNone/>
              <a:defRPr sz="1200"/>
            </a:lvl1pPr>
            <a:lvl2pPr marL="180612" indent="0" algn="r">
              <a:lnSpc>
                <a:spcPts val="1800"/>
              </a:lnSpc>
              <a:spcBef>
                <a:spcPts val="0"/>
              </a:spcBef>
              <a:spcAft>
                <a:spcPts val="0"/>
              </a:spcAft>
              <a:buFontTx/>
              <a:buNone/>
              <a:defRPr sz="1200"/>
            </a:lvl2pPr>
            <a:lvl3pPr marL="360000" indent="0" algn="r">
              <a:lnSpc>
                <a:spcPts val="1800"/>
              </a:lnSpc>
              <a:spcBef>
                <a:spcPts val="0"/>
              </a:spcBef>
              <a:spcAft>
                <a:spcPts val="0"/>
              </a:spcAft>
              <a:buFontTx/>
              <a:buNone/>
              <a:defRPr sz="1200"/>
            </a:lvl3pPr>
            <a:lvl4pPr marL="541337" indent="0" algn="r">
              <a:lnSpc>
                <a:spcPts val="1800"/>
              </a:lnSpc>
              <a:spcBef>
                <a:spcPts val="0"/>
              </a:spcBef>
              <a:spcAft>
                <a:spcPts val="0"/>
              </a:spcAft>
              <a:buFontTx/>
              <a:buNone/>
              <a:defRPr sz="1200"/>
            </a:lvl4pPr>
            <a:lvl5pPr marL="720725" indent="0" algn="r">
              <a:lnSpc>
                <a:spcPts val="1800"/>
              </a:lnSpc>
              <a:spcBef>
                <a:spcPts val="0"/>
              </a:spcBef>
              <a:spcAft>
                <a:spcPts val="0"/>
              </a:spcAft>
              <a:buFontTx/>
              <a:buNone/>
              <a:defRPr sz="1200"/>
            </a:lvl5pPr>
          </a:lstStyle>
          <a:p>
            <a:pPr lvl="0"/>
            <a:r>
              <a:rPr lang="de-CH" dirty="0"/>
              <a:t>Formatvorlagen des Textmasters bearbeiten</a:t>
            </a:r>
          </a:p>
        </p:txBody>
      </p:sp>
      <p:sp>
        <p:nvSpPr>
          <p:cNvPr id="10" name="Rechteck 9"/>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12" name="Grafik 11"/>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697209476"/>
      </p:ext>
    </p:extLst>
  </p:cSld>
  <p:clrMapOvr>
    <a:masterClrMapping/>
  </p:clrMapOvr>
  <p:hf hdr="0" ft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0F75B-5DEA-3655-904B-CCA0446B4D1B}"/>
              </a:ext>
            </a:extLst>
          </p:cNvPr>
          <p:cNvSpPr>
            <a:spLocks noGrp="1"/>
          </p:cNvSpPr>
          <p:nvPr>
            <p:ph type="ctrTitle"/>
          </p:nvPr>
        </p:nvSpPr>
        <p:spPr>
          <a:xfrm>
            <a:off x="1238250" y="1122363"/>
            <a:ext cx="7429500" cy="2387600"/>
          </a:xfrm>
        </p:spPr>
        <p:txBody>
          <a:bodyPr anchor="b"/>
          <a:lstStyle>
            <a:lvl1pPr algn="ctr">
              <a:defRPr sz="4875"/>
            </a:lvl1pPr>
          </a:lstStyle>
          <a:p>
            <a:r>
              <a:rPr lang="de-DE"/>
              <a:t>Mastertitelformat bearbeiten</a:t>
            </a:r>
          </a:p>
        </p:txBody>
      </p:sp>
      <p:sp>
        <p:nvSpPr>
          <p:cNvPr id="3" name="Untertitel 2">
            <a:extLst>
              <a:ext uri="{FF2B5EF4-FFF2-40B4-BE49-F238E27FC236}">
                <a16:creationId xmlns:a16="http://schemas.microsoft.com/office/drawing/2014/main" id="{2245F60A-98CA-B855-7790-5B3AA79F9C8B}"/>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de-DE"/>
              <a:t>Master-Untertitelformat bearbeiten</a:t>
            </a:r>
          </a:p>
        </p:txBody>
      </p:sp>
      <p:sp>
        <p:nvSpPr>
          <p:cNvPr id="4" name="Datumsplatzhalter 3">
            <a:extLst>
              <a:ext uri="{FF2B5EF4-FFF2-40B4-BE49-F238E27FC236}">
                <a16:creationId xmlns:a16="http://schemas.microsoft.com/office/drawing/2014/main" id="{DE2072D5-4BE8-0C38-17DE-3FD2A2EA10F9}"/>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5" name="Fußzeilenplatzhalter 4">
            <a:extLst>
              <a:ext uri="{FF2B5EF4-FFF2-40B4-BE49-F238E27FC236}">
                <a16:creationId xmlns:a16="http://schemas.microsoft.com/office/drawing/2014/main" id="{CF59594C-EF3B-13ED-D70F-FB067053B4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95130E4-0D86-97DB-95BB-81C510FC1FC5}"/>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274534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A6C51-591C-08B0-57D7-368B80A118D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E64E1BD-4FF1-03BA-C29D-238C9720824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878961-96E0-ADC1-55E6-AFE70C85D784}"/>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5" name="Fußzeilenplatzhalter 4">
            <a:extLst>
              <a:ext uri="{FF2B5EF4-FFF2-40B4-BE49-F238E27FC236}">
                <a16:creationId xmlns:a16="http://schemas.microsoft.com/office/drawing/2014/main" id="{3521656D-A145-971E-4B2C-D08BFD53F7D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22DECF2-069C-5419-111B-F1E3253677D0}"/>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186605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E5BB6-DE1B-A808-E585-AFC4F3F66B3B}"/>
              </a:ext>
            </a:extLst>
          </p:cNvPr>
          <p:cNvSpPr>
            <a:spLocks noGrp="1"/>
          </p:cNvSpPr>
          <p:nvPr>
            <p:ph type="title"/>
          </p:nvPr>
        </p:nvSpPr>
        <p:spPr>
          <a:xfrm>
            <a:off x="675878" y="1709739"/>
            <a:ext cx="8543925" cy="2852737"/>
          </a:xfrm>
        </p:spPr>
        <p:txBody>
          <a:bodyPr anchor="b"/>
          <a:lstStyle>
            <a:lvl1pPr>
              <a:defRPr sz="4875"/>
            </a:lvl1pPr>
          </a:lstStyle>
          <a:p>
            <a:r>
              <a:rPr lang="de-DE"/>
              <a:t>Mastertitelformat bearbeiten</a:t>
            </a:r>
          </a:p>
        </p:txBody>
      </p:sp>
      <p:sp>
        <p:nvSpPr>
          <p:cNvPr id="3" name="Textplatzhalter 2">
            <a:extLst>
              <a:ext uri="{FF2B5EF4-FFF2-40B4-BE49-F238E27FC236}">
                <a16:creationId xmlns:a16="http://schemas.microsoft.com/office/drawing/2014/main" id="{34AD68DB-BB7E-6027-4158-B636D83A72DE}"/>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0B3C29A-0FBC-37B4-EEC2-E24A2312CF7F}"/>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5" name="Fußzeilenplatzhalter 4">
            <a:extLst>
              <a:ext uri="{FF2B5EF4-FFF2-40B4-BE49-F238E27FC236}">
                <a16:creationId xmlns:a16="http://schemas.microsoft.com/office/drawing/2014/main" id="{D4079DA2-08E1-7FA5-FA21-924C3AB90C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CB67DFC-331C-BA37-23DC-9CB776A347FC}"/>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182287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C2C5B-C150-37C9-7995-BE61977AF0D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9C7FC80-FEAD-66A4-11CC-510767345F9C}"/>
              </a:ext>
            </a:extLst>
          </p:cNvPr>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984639B-5570-5B41-723F-58E1FF2F6ED2}"/>
              </a:ext>
            </a:extLst>
          </p:cNvPr>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E986178-5ECD-8DD9-CDD4-3DB617EC1C0F}"/>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6" name="Fußzeilenplatzhalter 5">
            <a:extLst>
              <a:ext uri="{FF2B5EF4-FFF2-40B4-BE49-F238E27FC236}">
                <a16:creationId xmlns:a16="http://schemas.microsoft.com/office/drawing/2014/main" id="{42A467E6-EF21-045F-747E-34B2B898EE2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1D725E9-946C-EAA0-2E25-C10472D6AB41}"/>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274925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2CB29-A657-470D-07D6-69ECC25FD702}"/>
              </a:ext>
            </a:extLst>
          </p:cNvPr>
          <p:cNvSpPr>
            <a:spLocks noGrp="1"/>
          </p:cNvSpPr>
          <p:nvPr>
            <p:ph type="title"/>
          </p:nvPr>
        </p:nvSpPr>
        <p:spPr>
          <a:xfrm>
            <a:off x="682328" y="365126"/>
            <a:ext cx="854392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FBA9211-D34D-748C-F7E1-4EA725F5FCB5}"/>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4" name="Inhaltsplatzhalter 3">
            <a:extLst>
              <a:ext uri="{FF2B5EF4-FFF2-40B4-BE49-F238E27FC236}">
                <a16:creationId xmlns:a16="http://schemas.microsoft.com/office/drawing/2014/main" id="{BC43B1B5-6640-A3BC-31E9-A35F7EB682A2}"/>
              </a:ext>
            </a:extLst>
          </p:cNvPr>
          <p:cNvSpPr>
            <a:spLocks noGrp="1"/>
          </p:cNvSpPr>
          <p:nvPr>
            <p:ph sz="half" idx="2"/>
          </p:nvPr>
        </p:nvSpPr>
        <p:spPr>
          <a:xfrm>
            <a:off x="682328"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1A60F2C-DDA5-F795-230F-A5FACF025210}"/>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6" name="Inhaltsplatzhalter 5">
            <a:extLst>
              <a:ext uri="{FF2B5EF4-FFF2-40B4-BE49-F238E27FC236}">
                <a16:creationId xmlns:a16="http://schemas.microsoft.com/office/drawing/2014/main" id="{BDC58768-652C-3279-11FE-B3350624C970}"/>
              </a:ext>
            </a:extLst>
          </p:cNvPr>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AEA5A14-C2D2-94B7-E5CF-24FFD6BF0F53}"/>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8" name="Fußzeilenplatzhalter 7">
            <a:extLst>
              <a:ext uri="{FF2B5EF4-FFF2-40B4-BE49-F238E27FC236}">
                <a16:creationId xmlns:a16="http://schemas.microsoft.com/office/drawing/2014/main" id="{3CA9BE16-3FFD-95AF-CB54-042AD47359D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2BC00FF-9985-BA9E-C488-52A6A4F7F6D7}"/>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1322112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90FE4-DA81-06BE-F668-426B0A326FE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5158E45-C842-6C78-88B0-1B01E32DF323}"/>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4" name="Fußzeilenplatzhalter 3">
            <a:extLst>
              <a:ext uri="{FF2B5EF4-FFF2-40B4-BE49-F238E27FC236}">
                <a16:creationId xmlns:a16="http://schemas.microsoft.com/office/drawing/2014/main" id="{DC44CDFC-6933-9267-7EA3-66A02CAB35E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3F2AA8A-1D86-4D47-519F-AD46E8D9A3DA}"/>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2583907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F48051A-B030-9826-E444-131200475635}"/>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3" name="Fußzeilenplatzhalter 2">
            <a:extLst>
              <a:ext uri="{FF2B5EF4-FFF2-40B4-BE49-F238E27FC236}">
                <a16:creationId xmlns:a16="http://schemas.microsoft.com/office/drawing/2014/main" id="{3F60B9C9-ECDE-A781-E51E-E7F084F9C0F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0069FF2-DBEE-D160-7D5A-C74F45A29D79}"/>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198487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der Präsentation ohne Bild" preserve="1" userDrawn="1">
  <p:cSld name="Titel der Präsentation ohne Bild">
    <p:spTree>
      <p:nvGrpSpPr>
        <p:cNvPr id="1" name=""/>
        <p:cNvGrpSpPr/>
        <p:nvPr/>
      </p:nvGrpSpPr>
      <p:grpSpPr>
        <a:xfrm>
          <a:off x="0" y="0"/>
          <a:ext cx="0" cy="0"/>
          <a:chOff x="0" y="0"/>
          <a:chExt cx="0" cy="0"/>
        </a:xfrm>
      </p:grpSpPr>
      <p:sp>
        <p:nvSpPr>
          <p:cNvPr id="15" name="Rechteck 14"/>
          <p:cNvSpPr/>
          <p:nvPr userDrawn="1"/>
        </p:nvSpPr>
        <p:spPr bwMode="gray">
          <a:xfrm>
            <a:off x="0" y="6271014"/>
            <a:ext cx="9906000" cy="58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accent5"/>
              </a:solidFill>
            </a:endParaRPr>
          </a:p>
        </p:txBody>
      </p:sp>
      <p:sp>
        <p:nvSpPr>
          <p:cNvPr id="8" name="Diagonal Stripe 7"/>
          <p:cNvSpPr/>
          <p:nvPr userDrawn="1"/>
        </p:nvSpPr>
        <p:spPr bwMode="gray">
          <a:xfrm rot="16200000">
            <a:off x="1524000" y="-1524000"/>
            <a:ext cx="6858001" cy="9906001"/>
          </a:xfrm>
          <a:prstGeom prst="diagStripe">
            <a:avLst>
              <a:gd name="adj" fmla="val 93779"/>
            </a:avLst>
          </a:prstGeom>
          <a:solidFill>
            <a:schemeClr val="tx2">
              <a:tint val="50000"/>
            </a:schemeClr>
          </a:solidFill>
          <a:ln w="12700">
            <a:solidFill>
              <a:schemeClr val="tx2">
                <a:tint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a:solidFill>
                <a:schemeClr val="bg2"/>
              </a:solidFill>
            </a:endParaRPr>
          </a:p>
        </p:txBody>
      </p:sp>
      <p:sp>
        <p:nvSpPr>
          <p:cNvPr id="7" name="Diagonal Stripe 8"/>
          <p:cNvSpPr/>
          <p:nvPr userDrawn="1"/>
        </p:nvSpPr>
        <p:spPr bwMode="gray">
          <a:xfrm rot="5400000">
            <a:off x="1524000" y="-1524000"/>
            <a:ext cx="6858000" cy="9906000"/>
          </a:xfrm>
          <a:prstGeom prst="diagStripe">
            <a:avLst>
              <a:gd name="adj" fmla="val 94076"/>
            </a:avLst>
          </a:prstGeom>
          <a:solidFill>
            <a:schemeClr val="tx2">
              <a:tint val="50000"/>
            </a:schemeClr>
          </a:solidFill>
          <a:ln w="12700">
            <a:solidFill>
              <a:schemeClr val="tx2">
                <a:tint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a:ln w="28575">
                <a:solidFill>
                  <a:schemeClr val="accent2">
                    <a:lumMod val="40000"/>
                    <a:lumOff val="60000"/>
                  </a:schemeClr>
                </a:solidFill>
              </a:ln>
              <a:solidFill>
                <a:schemeClr val="tx1"/>
              </a:solidFill>
            </a:endParaRPr>
          </a:p>
        </p:txBody>
      </p:sp>
      <p:sp>
        <p:nvSpPr>
          <p:cNvPr id="11" name="Titel 1">
            <a:extLst>
              <a:ext uri="{FF2B5EF4-FFF2-40B4-BE49-F238E27FC236}">
                <a16:creationId xmlns:a16="http://schemas.microsoft.com/office/drawing/2014/main" id="{16A8FC94-4458-410D-9193-0825B742F070}"/>
              </a:ext>
            </a:extLst>
          </p:cNvPr>
          <p:cNvSpPr>
            <a:spLocks noGrp="1"/>
          </p:cNvSpPr>
          <p:nvPr>
            <p:ph type="title" hasCustomPrompt="1"/>
          </p:nvPr>
        </p:nvSpPr>
        <p:spPr>
          <a:xfrm>
            <a:off x="360001" y="2631224"/>
            <a:ext cx="6765762" cy="696218"/>
          </a:xfrm>
        </p:spPr>
        <p:txBody>
          <a:bodyPr anchor="b"/>
          <a:lstStyle>
            <a:lvl1pPr>
              <a:defRPr>
                <a:solidFill>
                  <a:schemeClr val="accent5"/>
                </a:solidFill>
              </a:defRPr>
            </a:lvl1pPr>
          </a:lstStyle>
          <a:p>
            <a:r>
              <a:rPr lang="de-CH" dirty="0"/>
              <a:t>Präsentationstitel </a:t>
            </a:r>
            <a:br>
              <a:rPr lang="de-CH" dirty="0"/>
            </a:br>
            <a:r>
              <a:rPr lang="de-CH" dirty="0"/>
              <a:t>auf zwei Zeilen</a:t>
            </a:r>
          </a:p>
        </p:txBody>
      </p:sp>
      <p:sp>
        <p:nvSpPr>
          <p:cNvPr id="12" name="Textplatzhalter 16">
            <a:extLst>
              <a:ext uri="{FF2B5EF4-FFF2-40B4-BE49-F238E27FC236}">
                <a16:creationId xmlns:a16="http://schemas.microsoft.com/office/drawing/2014/main" id="{1EBD0D5E-695F-4FE6-BD12-198D391DF8CD}"/>
              </a:ext>
            </a:extLst>
          </p:cNvPr>
          <p:cNvSpPr>
            <a:spLocks noGrp="1"/>
          </p:cNvSpPr>
          <p:nvPr>
            <p:ph type="body" sz="quarter" idx="14" hasCustomPrompt="1"/>
          </p:nvPr>
        </p:nvSpPr>
        <p:spPr>
          <a:xfrm>
            <a:off x="360001" y="3579313"/>
            <a:ext cx="6765762" cy="540951"/>
          </a:xfrm>
        </p:spPr>
        <p:txBody>
          <a:bodyPr/>
          <a:lstStyle>
            <a:lvl1pPr marL="0" indent="0">
              <a:buFontTx/>
              <a:buNone/>
              <a:defRPr>
                <a:solidFill>
                  <a:schemeClr val="accent5"/>
                </a:solidFill>
              </a:defRPr>
            </a:lvl1pPr>
          </a:lstStyle>
          <a:p>
            <a:pPr lvl="0"/>
            <a:r>
              <a:rPr lang="de-CH" dirty="0"/>
              <a:t>Kunde / Untertitel / Informationen auf maximal zwei Zeilen</a:t>
            </a:r>
          </a:p>
        </p:txBody>
      </p:sp>
      <p:sp>
        <p:nvSpPr>
          <p:cNvPr id="18" name="Textplatzhalter 16">
            <a:extLst>
              <a:ext uri="{FF2B5EF4-FFF2-40B4-BE49-F238E27FC236}">
                <a16:creationId xmlns:a16="http://schemas.microsoft.com/office/drawing/2014/main" id="{381161AE-AFA9-46B0-8D41-49340E8C7DCB}"/>
              </a:ext>
            </a:extLst>
          </p:cNvPr>
          <p:cNvSpPr>
            <a:spLocks noGrp="1"/>
          </p:cNvSpPr>
          <p:nvPr>
            <p:ph type="body" sz="quarter" idx="21" hasCustomPrompt="1"/>
          </p:nvPr>
        </p:nvSpPr>
        <p:spPr>
          <a:xfrm>
            <a:off x="360001" y="6076615"/>
            <a:ext cx="5305242" cy="270475"/>
          </a:xfrm>
        </p:spPr>
        <p:txBody>
          <a:bodyPr anchor="b"/>
          <a:lstStyle>
            <a:lvl1pPr marL="0" indent="0">
              <a:spcBef>
                <a:spcPts val="0"/>
              </a:spcBef>
              <a:spcAft>
                <a:spcPts val="0"/>
              </a:spcAft>
              <a:buFontTx/>
              <a:buNone/>
              <a:defRPr sz="1200" b="1">
                <a:solidFill>
                  <a:schemeClr val="accent5"/>
                </a:solidFill>
              </a:defRPr>
            </a:lvl1pPr>
          </a:lstStyle>
          <a:p>
            <a:pPr lvl="0"/>
            <a:r>
              <a:rPr lang="de-CH" dirty="0"/>
              <a:t>Autor</a:t>
            </a:r>
          </a:p>
        </p:txBody>
      </p:sp>
      <p:sp>
        <p:nvSpPr>
          <p:cNvPr id="13" name="TextBox 12">
            <a:extLst>
              <a:ext uri="{FF2B5EF4-FFF2-40B4-BE49-F238E27FC236}">
                <a16:creationId xmlns:a16="http://schemas.microsoft.com/office/drawing/2014/main" id="{C0855B18-51FF-4C80-B6E6-D4AD6734C19E}"/>
              </a:ext>
            </a:extLst>
          </p:cNvPr>
          <p:cNvSpPr txBox="1">
            <a:spLocks/>
          </p:cNvSpPr>
          <p:nvPr userDrawn="1">
            <p:custDataLst>
              <p:tags r:id="rId2"/>
            </p:custDataLst>
          </p:nvPr>
        </p:nvSpPr>
        <p:spPr>
          <a:xfrm>
            <a:off x="5665604" y="6291269"/>
            <a:ext cx="3881620" cy="333375"/>
          </a:xfrm>
          <a:prstGeom prst="rect">
            <a:avLst/>
          </a:prstGeom>
        </p:spPr>
        <p:txBody>
          <a:bodyPr vert="horz" wrap="none" lIns="0" tIns="0" rIns="0" bIns="0" rtlCol="0" anchor="ctr">
            <a:noAutofit/>
          </a:bodyPr>
          <a:lstStyle>
            <a:lvl1pPr lvl="0" indent="0" algn="r">
              <a:lnSpc>
                <a:spcPct val="100000"/>
              </a:lnSpc>
              <a:spcBef>
                <a:spcPts val="300"/>
              </a:spcBef>
              <a:spcAft>
                <a:spcPts val="300"/>
              </a:spcAft>
              <a:buFont typeface="Arial" panose="020B0604020202020204" pitchFamily="34" charset="0"/>
              <a:buNone/>
              <a:defRPr sz="800">
                <a:solidFill>
                  <a:schemeClr val="accent5"/>
                </a:solidFill>
              </a:defRPr>
            </a:lvl1pPr>
            <a:lvl2pPr marL="0" indent="0" defTabSz="914400">
              <a:lnSpc>
                <a:spcPct val="100000"/>
              </a:lnSpc>
              <a:spcBef>
                <a:spcPts val="600"/>
              </a:spcBef>
              <a:spcAft>
                <a:spcPts val="300"/>
              </a:spcAft>
              <a:buClr>
                <a:schemeClr val="tx2"/>
              </a:buClr>
              <a:buFont typeface="Wingdings" panose="05000000000000000000" pitchFamily="2" charset="2"/>
              <a:buNone/>
              <a:defRPr b="1"/>
            </a:lvl2pPr>
            <a:lvl3pPr marL="180000" indent="-180000" defTabSz="914400">
              <a:lnSpc>
                <a:spcPct val="100000"/>
              </a:lnSpc>
              <a:spcBef>
                <a:spcPts val="300"/>
              </a:spcBef>
              <a:spcAft>
                <a:spcPts val="300"/>
              </a:spcAft>
              <a:buClr>
                <a:schemeClr val="accent1"/>
              </a:buClr>
              <a:buFont typeface="Wingdings" panose="05000000000000000000" pitchFamily="2" charset="2"/>
              <a:buChar char="§"/>
              <a:defRPr b="0">
                <a:solidFill>
                  <a:schemeClr val="accent5"/>
                </a:solidFill>
              </a:defRPr>
            </a:lvl3pPr>
            <a:lvl4pPr marL="36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4pPr>
            <a:lvl5pPr marL="54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5pPr>
            <a:lvl6pPr marL="0" indent="0" defTabSz="914400">
              <a:lnSpc>
                <a:spcPct val="100000"/>
              </a:lnSpc>
              <a:spcBef>
                <a:spcPts val="300"/>
              </a:spcBef>
              <a:spcAft>
                <a:spcPts val="300"/>
              </a:spcAft>
              <a:buFont typeface="Wingdings" panose="05000000000000000000" pitchFamily="2" charset="2"/>
              <a:buNone/>
              <a:defRPr sz="1400">
                <a:solidFill>
                  <a:schemeClr val="accent5"/>
                </a:solidFill>
              </a:defRPr>
            </a:lvl6pPr>
            <a:lvl7pPr marL="0" indent="0" defTabSz="914400">
              <a:lnSpc>
                <a:spcPct val="100000"/>
              </a:lnSpc>
              <a:spcBef>
                <a:spcPts val="600"/>
              </a:spcBef>
              <a:spcAft>
                <a:spcPts val="300"/>
              </a:spcAft>
              <a:buFont typeface="Wingdings" panose="05000000000000000000" pitchFamily="2" charset="2"/>
              <a:buNone/>
              <a:defRPr sz="1400" b="1">
                <a:solidFill>
                  <a:schemeClr val="accent1"/>
                </a:solidFill>
              </a:defRPr>
            </a:lvl7pPr>
            <a:lvl8pPr marL="180000" indent="-180000" defTabSz="914400">
              <a:lnSpc>
                <a:spcPct val="100000"/>
              </a:lnSpc>
              <a:spcBef>
                <a:spcPts val="300"/>
              </a:spcBef>
              <a:spcAft>
                <a:spcPts val="300"/>
              </a:spcAft>
              <a:buClr>
                <a:schemeClr val="accent1"/>
              </a:buClr>
              <a:buFont typeface="Wingdings" panose="05000000000000000000" pitchFamily="2" charset="2"/>
              <a:buChar char="§"/>
              <a:defRPr sz="1400">
                <a:solidFill>
                  <a:schemeClr val="accent5"/>
                </a:solidFill>
              </a:defRPr>
            </a:lvl8pPr>
            <a:lvl9pPr marL="360000" indent="-180000" defTabSz="914400">
              <a:lnSpc>
                <a:spcPct val="100000"/>
              </a:lnSpc>
              <a:spcBef>
                <a:spcPts val="300"/>
              </a:spcBef>
              <a:spcAft>
                <a:spcPts val="300"/>
              </a:spcAft>
              <a:buClr>
                <a:schemeClr val="accent5"/>
              </a:buClr>
              <a:buFont typeface="Wingdings" panose="05000000000000000000" pitchFamily="2" charset="2"/>
              <a:buChar char="§"/>
              <a:defRPr sz="1400">
                <a:solidFill>
                  <a:schemeClr val="accent5"/>
                </a:solidFill>
              </a:defRPr>
            </a:lvl9pPr>
          </a:lstStyle>
          <a:p>
            <a:pPr lvl="0"/>
            <a:endParaRPr lang="de-CH"/>
          </a:p>
        </p:txBody>
      </p:sp>
      <p:sp>
        <p:nvSpPr>
          <p:cNvPr id="2" name="Datumsplatzhalter 1"/>
          <p:cNvSpPr>
            <a:spLocks noGrp="1"/>
          </p:cNvSpPr>
          <p:nvPr>
            <p:ph type="dt" sz="half" idx="22"/>
          </p:nvPr>
        </p:nvSpPr>
        <p:spPr>
          <a:xfrm>
            <a:off x="360363" y="6276755"/>
            <a:ext cx="5305242" cy="253223"/>
          </a:xfrm>
        </p:spPr>
        <p:txBody>
          <a:bodyPr anchor="b" anchorCtr="0"/>
          <a:lstStyle>
            <a:lvl1pPr>
              <a:lnSpc>
                <a:spcPct val="110000"/>
              </a:lnSpc>
              <a:defRPr sz="1200"/>
            </a:lvl1pPr>
          </a:lstStyle>
          <a:p>
            <a:pPr algn="l"/>
            <a:r>
              <a:rPr lang="de-CH"/>
              <a:t>Ort und Datum</a:t>
            </a:r>
          </a:p>
        </p:txBody>
      </p:sp>
      <p:pic>
        <p:nvPicPr>
          <p:cNvPr id="10" name="Grafik 9"/>
          <p:cNvPicPr>
            <a:picLocks noChangeAspect="1"/>
          </p:cNvPicPr>
          <p:nvPr userDrawn="1"/>
        </p:nvPicPr>
        <p:blipFill>
          <a:blip r:embed="rId4"/>
          <a:stretch>
            <a:fillRect/>
          </a:stretch>
        </p:blipFill>
        <p:spPr>
          <a:xfrm>
            <a:off x="8820151" y="0"/>
            <a:ext cx="723900" cy="1619250"/>
          </a:xfrm>
          <a:prstGeom prst="rect">
            <a:avLst/>
          </a:prstGeom>
        </p:spPr>
      </p:pic>
    </p:spTree>
    <p:extLst>
      <p:ext uri="{BB962C8B-B14F-4D97-AF65-F5344CB8AC3E}">
        <p14:creationId xmlns:p14="http://schemas.microsoft.com/office/powerpoint/2010/main" val="172027185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634FC-3490-8684-CF00-F8324F8DD21B}"/>
              </a:ext>
            </a:extLst>
          </p:cNvPr>
          <p:cNvSpPr>
            <a:spLocks noGrp="1"/>
          </p:cNvSpPr>
          <p:nvPr>
            <p:ph type="title"/>
          </p:nvPr>
        </p:nvSpPr>
        <p:spPr>
          <a:xfrm>
            <a:off x="682328" y="457200"/>
            <a:ext cx="3194943" cy="1600200"/>
          </a:xfrm>
        </p:spPr>
        <p:txBody>
          <a:bodyPr anchor="b"/>
          <a:lstStyle>
            <a:lvl1pPr>
              <a:defRPr sz="2600"/>
            </a:lvl1pPr>
          </a:lstStyle>
          <a:p>
            <a:r>
              <a:rPr lang="de-DE"/>
              <a:t>Mastertitelformat bearbeiten</a:t>
            </a:r>
          </a:p>
        </p:txBody>
      </p:sp>
      <p:sp>
        <p:nvSpPr>
          <p:cNvPr id="3" name="Inhaltsplatzhalter 2">
            <a:extLst>
              <a:ext uri="{FF2B5EF4-FFF2-40B4-BE49-F238E27FC236}">
                <a16:creationId xmlns:a16="http://schemas.microsoft.com/office/drawing/2014/main" id="{6895E15F-D01E-DB04-94D2-DAD128A36F3D}"/>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D562E6F-1B23-D82D-B59B-F85CBA480E02}"/>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umsplatzhalter 4">
            <a:extLst>
              <a:ext uri="{FF2B5EF4-FFF2-40B4-BE49-F238E27FC236}">
                <a16:creationId xmlns:a16="http://schemas.microsoft.com/office/drawing/2014/main" id="{D5019992-505C-201A-9836-DBCEDB9A1EB3}"/>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6" name="Fußzeilenplatzhalter 5">
            <a:extLst>
              <a:ext uri="{FF2B5EF4-FFF2-40B4-BE49-F238E27FC236}">
                <a16:creationId xmlns:a16="http://schemas.microsoft.com/office/drawing/2014/main" id="{C7683472-F01E-D35E-7B3F-2DE67AE77DE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3DDF8D8-6CEB-56BC-6A2C-1913AEB29BDC}"/>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2149697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77B3EF-F146-B2C6-38FC-3915B109194D}"/>
              </a:ext>
            </a:extLst>
          </p:cNvPr>
          <p:cNvSpPr>
            <a:spLocks noGrp="1"/>
          </p:cNvSpPr>
          <p:nvPr>
            <p:ph type="title"/>
          </p:nvPr>
        </p:nvSpPr>
        <p:spPr>
          <a:xfrm>
            <a:off x="682328" y="457200"/>
            <a:ext cx="3194943" cy="1600200"/>
          </a:xfrm>
        </p:spPr>
        <p:txBody>
          <a:bodyPr anchor="b"/>
          <a:lstStyle>
            <a:lvl1pPr>
              <a:defRPr sz="2600"/>
            </a:lvl1pPr>
          </a:lstStyle>
          <a:p>
            <a:r>
              <a:rPr lang="de-DE"/>
              <a:t>Mastertitelformat bearbeiten</a:t>
            </a:r>
          </a:p>
        </p:txBody>
      </p:sp>
      <p:sp>
        <p:nvSpPr>
          <p:cNvPr id="3" name="Bildplatzhalter 2">
            <a:extLst>
              <a:ext uri="{FF2B5EF4-FFF2-40B4-BE49-F238E27FC236}">
                <a16:creationId xmlns:a16="http://schemas.microsoft.com/office/drawing/2014/main" id="{8533E2A5-655F-E625-6034-B79757084DE9}"/>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de-DE"/>
          </a:p>
        </p:txBody>
      </p:sp>
      <p:sp>
        <p:nvSpPr>
          <p:cNvPr id="4" name="Textplatzhalter 3">
            <a:extLst>
              <a:ext uri="{FF2B5EF4-FFF2-40B4-BE49-F238E27FC236}">
                <a16:creationId xmlns:a16="http://schemas.microsoft.com/office/drawing/2014/main" id="{57C3EA9A-68E9-76BD-C339-479F4CFAD2F5}"/>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umsplatzhalter 4">
            <a:extLst>
              <a:ext uri="{FF2B5EF4-FFF2-40B4-BE49-F238E27FC236}">
                <a16:creationId xmlns:a16="http://schemas.microsoft.com/office/drawing/2014/main" id="{37144FED-86D1-89EA-9803-2FAC5D5F028C}"/>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6" name="Fußzeilenplatzhalter 5">
            <a:extLst>
              <a:ext uri="{FF2B5EF4-FFF2-40B4-BE49-F238E27FC236}">
                <a16:creationId xmlns:a16="http://schemas.microsoft.com/office/drawing/2014/main" id="{29085C6A-FAD2-1A00-EDF9-47030BFA507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7EF2FD-CC0F-453D-640D-B8CB3C01345F}"/>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3381275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43938-C467-3E13-23C8-A641F6872CE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78C2FA8-6A87-F570-E528-B43C47C5A47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AEAD41-3CA7-83DE-C14C-325B34F75096}"/>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5" name="Fußzeilenplatzhalter 4">
            <a:extLst>
              <a:ext uri="{FF2B5EF4-FFF2-40B4-BE49-F238E27FC236}">
                <a16:creationId xmlns:a16="http://schemas.microsoft.com/office/drawing/2014/main" id="{94E8AF67-141D-3D1F-3F79-20084F28495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6776AE4-4DB3-A98F-4DC0-2E12FF885AC6}"/>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173550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1328E5-7BA9-8AE6-53E7-CBECCC7328D7}"/>
              </a:ext>
            </a:extLst>
          </p:cNvPr>
          <p:cNvSpPr>
            <a:spLocks noGrp="1"/>
          </p:cNvSpPr>
          <p:nvPr>
            <p:ph type="title" orient="vert"/>
          </p:nvPr>
        </p:nvSpPr>
        <p:spPr>
          <a:xfrm>
            <a:off x="7088981" y="365125"/>
            <a:ext cx="2135981"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E4B388D-C3B8-6BF8-8F7D-756A86F0AE75}"/>
              </a:ext>
            </a:extLst>
          </p:cNvPr>
          <p:cNvSpPr>
            <a:spLocks noGrp="1"/>
          </p:cNvSpPr>
          <p:nvPr>
            <p:ph type="body" orient="vert" idx="1"/>
          </p:nvPr>
        </p:nvSpPr>
        <p:spPr>
          <a:xfrm>
            <a:off x="681037"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746DB21-B53A-7F05-580C-8770422854C2}"/>
              </a:ext>
            </a:extLst>
          </p:cNvPr>
          <p:cNvSpPr>
            <a:spLocks noGrp="1"/>
          </p:cNvSpPr>
          <p:nvPr>
            <p:ph type="dt" sz="half" idx="10"/>
          </p:nvPr>
        </p:nvSpPr>
        <p:spPr/>
        <p:txBody>
          <a:bodyPr/>
          <a:lstStyle/>
          <a:p>
            <a:fld id="{3A5AA318-903A-4443-9B2A-0F2C696FAD96}" type="datetimeFigureOut">
              <a:rPr lang="de-DE" smtClean="0"/>
              <a:t>30.04.25</a:t>
            </a:fld>
            <a:endParaRPr lang="de-DE"/>
          </a:p>
        </p:txBody>
      </p:sp>
      <p:sp>
        <p:nvSpPr>
          <p:cNvPr id="5" name="Fußzeilenplatzhalter 4">
            <a:extLst>
              <a:ext uri="{FF2B5EF4-FFF2-40B4-BE49-F238E27FC236}">
                <a16:creationId xmlns:a16="http://schemas.microsoft.com/office/drawing/2014/main" id="{C0649AD1-EC7B-344E-C0B9-7F21BD0C212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6342A7F-91BA-ECC3-BA43-245E3DF2141A}"/>
              </a:ext>
            </a:extLst>
          </p:cNvPr>
          <p:cNvSpPr>
            <a:spLocks noGrp="1"/>
          </p:cNvSpPr>
          <p:nvPr>
            <p:ph type="sldNum" sz="quarter" idx="12"/>
          </p:nvPr>
        </p:nvSpPr>
        <p:spPr/>
        <p:txBody>
          <a:bodyPr/>
          <a:lstStyle/>
          <a:p>
            <a:fld id="{BE77E363-A211-4442-989D-70262356FFB9}" type="slidenum">
              <a:rPr lang="de-DE" smtClean="0"/>
              <a:t>‹Nr.›</a:t>
            </a:fld>
            <a:endParaRPr lang="de-DE"/>
          </a:p>
        </p:txBody>
      </p:sp>
    </p:spTree>
    <p:extLst>
      <p:ext uri="{BB962C8B-B14F-4D97-AF65-F5344CB8AC3E}">
        <p14:creationId xmlns:p14="http://schemas.microsoft.com/office/powerpoint/2010/main" val="95996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sp>
        <p:nvSpPr>
          <p:cNvPr id="16" name="Titel 15"/>
          <p:cNvSpPr>
            <a:spLocks noGrp="1"/>
          </p:cNvSpPr>
          <p:nvPr>
            <p:ph type="title" hasCustomPrompt="1"/>
          </p:nvPr>
        </p:nvSpPr>
        <p:spPr>
          <a:xfrm>
            <a:off x="360001" y="1079392"/>
            <a:ext cx="6765763" cy="359693"/>
          </a:xfrm>
        </p:spPr>
        <p:txBody>
          <a:bodyPr/>
          <a:lstStyle>
            <a:lvl1pPr>
              <a:defRPr>
                <a:solidFill>
                  <a:schemeClr val="accent5"/>
                </a:solidFill>
              </a:defRPr>
            </a:lvl1pPr>
          </a:lstStyle>
          <a:p>
            <a:r>
              <a:rPr lang="de-CH" dirty="0" err="1"/>
              <a:t>Agendatitel</a:t>
            </a:r>
            <a:r>
              <a:rPr lang="de-CH" dirty="0"/>
              <a:t> durch Klicken hinzufügen</a:t>
            </a:r>
          </a:p>
        </p:txBody>
      </p:sp>
      <p:sp>
        <p:nvSpPr>
          <p:cNvPr id="6" name="Datumsplatzhalter 5">
            <a:extLst>
              <a:ext uri="{FF2B5EF4-FFF2-40B4-BE49-F238E27FC236}">
                <a16:creationId xmlns:a16="http://schemas.microsoft.com/office/drawing/2014/main" id="{2F51DA45-9FD0-4B23-97B3-D7636C180E79}"/>
              </a:ext>
            </a:extLst>
          </p:cNvPr>
          <p:cNvSpPr>
            <a:spLocks noGrp="1"/>
          </p:cNvSpPr>
          <p:nvPr>
            <p:ph type="dt" sz="half" idx="19"/>
          </p:nvPr>
        </p:nvSpPr>
        <p:spPr/>
        <p:txBody>
          <a:bodyPr/>
          <a:lstStyle>
            <a:lvl1pPr>
              <a:defRPr>
                <a:solidFill>
                  <a:schemeClr val="accent5"/>
                </a:solidFill>
              </a:defRPr>
            </a:lvl1pPr>
          </a:lstStyle>
          <a:p>
            <a:endParaRPr lang="de-CH"/>
          </a:p>
        </p:txBody>
      </p:sp>
      <p:sp>
        <p:nvSpPr>
          <p:cNvPr id="8" name="Foliennummernplatzhalter 7">
            <a:extLst>
              <a:ext uri="{FF2B5EF4-FFF2-40B4-BE49-F238E27FC236}">
                <a16:creationId xmlns:a16="http://schemas.microsoft.com/office/drawing/2014/main" id="{89D555B3-0E4D-46CA-9E13-4F6EDAF0E1D5}"/>
              </a:ext>
            </a:extLst>
          </p:cNvPr>
          <p:cNvSpPr>
            <a:spLocks noGrp="1"/>
          </p:cNvSpPr>
          <p:nvPr>
            <p:ph type="sldNum" sz="quarter" idx="21"/>
          </p:nvPr>
        </p:nvSpPr>
        <p:spPr/>
        <p:txBody>
          <a:bodyPr/>
          <a:lstStyle>
            <a:lvl1pPr>
              <a:defRPr>
                <a:solidFill>
                  <a:schemeClr val="accent5"/>
                </a:solidFill>
              </a:defRPr>
            </a:lvl1pPr>
          </a:lstStyle>
          <a:p>
            <a:fld id="{17ED0AB4-B4C1-4B19-B342-EFEE5B631853}" type="slidenum">
              <a:rPr lang="de-CH" smtClean="0"/>
              <a:pPr/>
              <a:t>‹Nr.›</a:t>
            </a:fld>
            <a:endParaRPr lang="de-CH"/>
          </a:p>
        </p:txBody>
      </p:sp>
      <p:sp>
        <p:nvSpPr>
          <p:cNvPr id="10" name="Inhaltsplatzhalter 17"/>
          <p:cNvSpPr>
            <a:spLocks noGrp="1"/>
          </p:cNvSpPr>
          <p:nvPr>
            <p:ph sz="quarter" idx="17" hasCustomPrompt="1"/>
          </p:nvPr>
        </p:nvSpPr>
        <p:spPr>
          <a:xfrm>
            <a:off x="360002" y="1798781"/>
            <a:ext cx="5545498" cy="4339217"/>
          </a:xfrm>
        </p:spPr>
        <p:txBody>
          <a:bodyPr numCol="1"/>
          <a:lstStyle>
            <a:lvl1pPr marL="180000" indent="-180000">
              <a:spcBef>
                <a:spcPts val="600"/>
              </a:spcBef>
              <a:spcAft>
                <a:spcPts val="600"/>
              </a:spcAft>
              <a:buClr>
                <a:schemeClr val="accent1"/>
              </a:buClr>
              <a:buFont typeface="Wingdings" panose="05000000000000000000" pitchFamily="2" charset="2"/>
              <a:buChar char="§"/>
              <a:defRPr sz="1600">
                <a:solidFill>
                  <a:schemeClr val="accent5"/>
                </a:solidFill>
              </a:defRPr>
            </a:lvl1pPr>
          </a:lstStyle>
          <a:p>
            <a:pPr lvl="0"/>
            <a:r>
              <a:rPr lang="de-CH" dirty="0" err="1"/>
              <a:t>Agendapunkt</a:t>
            </a:r>
            <a:r>
              <a:rPr lang="de-CH" dirty="0"/>
              <a:t> 1</a:t>
            </a:r>
          </a:p>
        </p:txBody>
      </p:sp>
      <p:sp>
        <p:nvSpPr>
          <p:cNvPr id="11" name="Textplatzhalter 2"/>
          <p:cNvSpPr>
            <a:spLocks noGrp="1"/>
          </p:cNvSpPr>
          <p:nvPr>
            <p:ph type="body" sz="quarter" idx="18" hasCustomPrompt="1"/>
          </p:nvPr>
        </p:nvSpPr>
        <p:spPr>
          <a:xfrm>
            <a:off x="6588806" y="1798780"/>
            <a:ext cx="536957" cy="4339218"/>
          </a:xfrm>
        </p:spPr>
        <p:txBody>
          <a:bodyPr/>
          <a:lstStyle>
            <a:lvl1pPr marL="0" indent="0" algn="r">
              <a:spcBef>
                <a:spcPts val="600"/>
              </a:spcBef>
              <a:spcAft>
                <a:spcPts val="600"/>
              </a:spcAft>
              <a:buFontTx/>
              <a:buNone/>
              <a:defRPr b="1">
                <a:solidFill>
                  <a:schemeClr val="accent1"/>
                </a:solidFill>
              </a:defRPr>
            </a:lvl1pPr>
          </a:lstStyle>
          <a:p>
            <a:pPr lvl="0"/>
            <a:r>
              <a:rPr lang="de-CH" dirty="0"/>
              <a:t>Seitenzahl</a:t>
            </a:r>
          </a:p>
        </p:txBody>
      </p:sp>
      <p:pic>
        <p:nvPicPr>
          <p:cNvPr id="7" name="Grafik 6"/>
          <p:cNvPicPr>
            <a:picLocks noChangeAspect="1"/>
          </p:cNvPicPr>
          <p:nvPr userDrawn="1"/>
        </p:nvPicPr>
        <p:blipFill>
          <a:blip r:embed="rId3"/>
          <a:stretch>
            <a:fillRect/>
          </a:stretch>
        </p:blipFill>
        <p:spPr>
          <a:xfrm>
            <a:off x="8820151" y="0"/>
            <a:ext cx="723900" cy="1619250"/>
          </a:xfrm>
          <a:prstGeom prst="rect">
            <a:avLst/>
          </a:prstGeom>
        </p:spPr>
      </p:pic>
    </p:spTree>
    <p:extLst>
      <p:ext uri="{BB962C8B-B14F-4D97-AF65-F5344CB8AC3E}">
        <p14:creationId xmlns:p14="http://schemas.microsoft.com/office/powerpoint/2010/main" val="322203953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mit Bild" preserve="1" userDrawn="1">
  <p:cSld name="Agenda mit Bild">
    <p:spTree>
      <p:nvGrpSpPr>
        <p:cNvPr id="1" name=""/>
        <p:cNvGrpSpPr/>
        <p:nvPr/>
      </p:nvGrpSpPr>
      <p:grpSpPr>
        <a:xfrm>
          <a:off x="0" y="0"/>
          <a:ext cx="0" cy="0"/>
          <a:chOff x="0" y="0"/>
          <a:chExt cx="0" cy="0"/>
        </a:xfrm>
      </p:grpSpPr>
      <p:sp>
        <p:nvSpPr>
          <p:cNvPr id="16" name="Titel 15"/>
          <p:cNvSpPr>
            <a:spLocks noGrp="1"/>
          </p:cNvSpPr>
          <p:nvPr>
            <p:ph type="title" hasCustomPrompt="1"/>
          </p:nvPr>
        </p:nvSpPr>
        <p:spPr>
          <a:xfrm>
            <a:off x="360001" y="1079392"/>
            <a:ext cx="6765763" cy="359693"/>
          </a:xfrm>
        </p:spPr>
        <p:txBody>
          <a:bodyPr/>
          <a:lstStyle>
            <a:lvl1pPr>
              <a:defRPr>
                <a:solidFill>
                  <a:schemeClr val="accent5"/>
                </a:solidFill>
              </a:defRPr>
            </a:lvl1pPr>
          </a:lstStyle>
          <a:p>
            <a:r>
              <a:rPr lang="de-CH" dirty="0" err="1"/>
              <a:t>Agendatitel</a:t>
            </a:r>
            <a:r>
              <a:rPr lang="de-CH" dirty="0"/>
              <a:t> durch Klicken hinzufügen</a:t>
            </a:r>
          </a:p>
        </p:txBody>
      </p:sp>
      <p:sp>
        <p:nvSpPr>
          <p:cNvPr id="6" name="Datumsplatzhalter 5">
            <a:extLst>
              <a:ext uri="{FF2B5EF4-FFF2-40B4-BE49-F238E27FC236}">
                <a16:creationId xmlns:a16="http://schemas.microsoft.com/office/drawing/2014/main" id="{2F51DA45-9FD0-4B23-97B3-D7636C180E79}"/>
              </a:ext>
            </a:extLst>
          </p:cNvPr>
          <p:cNvSpPr>
            <a:spLocks noGrp="1"/>
          </p:cNvSpPr>
          <p:nvPr>
            <p:ph type="dt" sz="half" idx="19"/>
          </p:nvPr>
        </p:nvSpPr>
        <p:spPr/>
        <p:txBody>
          <a:bodyPr/>
          <a:lstStyle>
            <a:lvl1pPr>
              <a:defRPr>
                <a:solidFill>
                  <a:schemeClr val="accent5"/>
                </a:solidFill>
              </a:defRPr>
            </a:lvl1pPr>
          </a:lstStyle>
          <a:p>
            <a:endParaRPr lang="de-CH"/>
          </a:p>
        </p:txBody>
      </p:sp>
      <p:sp>
        <p:nvSpPr>
          <p:cNvPr id="8" name="Foliennummernplatzhalter 7">
            <a:extLst>
              <a:ext uri="{FF2B5EF4-FFF2-40B4-BE49-F238E27FC236}">
                <a16:creationId xmlns:a16="http://schemas.microsoft.com/office/drawing/2014/main" id="{89D555B3-0E4D-46CA-9E13-4F6EDAF0E1D5}"/>
              </a:ext>
            </a:extLst>
          </p:cNvPr>
          <p:cNvSpPr>
            <a:spLocks noGrp="1"/>
          </p:cNvSpPr>
          <p:nvPr>
            <p:ph type="sldNum" sz="quarter" idx="21"/>
          </p:nvPr>
        </p:nvSpPr>
        <p:spPr/>
        <p:txBody>
          <a:bodyPr/>
          <a:lstStyle>
            <a:lvl1pPr>
              <a:defRPr>
                <a:solidFill>
                  <a:schemeClr val="accent5"/>
                </a:solidFill>
              </a:defRPr>
            </a:lvl1pPr>
          </a:lstStyle>
          <a:p>
            <a:fld id="{17ED0AB4-B4C1-4B19-B342-EFEE5B631853}" type="slidenum">
              <a:rPr lang="de-CH" smtClean="0"/>
              <a:pPr/>
              <a:t>‹Nr.›</a:t>
            </a:fld>
            <a:endParaRPr lang="de-CH"/>
          </a:p>
        </p:txBody>
      </p:sp>
      <p:sp>
        <p:nvSpPr>
          <p:cNvPr id="10" name="Inhaltsplatzhalter 17"/>
          <p:cNvSpPr>
            <a:spLocks noGrp="1"/>
          </p:cNvSpPr>
          <p:nvPr>
            <p:ph sz="quarter" idx="17"/>
          </p:nvPr>
        </p:nvSpPr>
        <p:spPr>
          <a:xfrm>
            <a:off x="360002" y="1798781"/>
            <a:ext cx="4412999" cy="4339217"/>
          </a:xfrm>
        </p:spPr>
        <p:txBody>
          <a:bodyPr numCol="1"/>
          <a:lstStyle>
            <a:lvl1pPr marL="0" indent="0">
              <a:spcBef>
                <a:spcPts val="600"/>
              </a:spcBef>
              <a:spcAft>
                <a:spcPts val="600"/>
              </a:spcAft>
              <a:buClr>
                <a:schemeClr val="accent1"/>
              </a:buClr>
              <a:buFont typeface="+mj-lt"/>
              <a:buNone/>
              <a:defRPr sz="1600">
                <a:solidFill>
                  <a:schemeClr val="accent5"/>
                </a:solidFill>
              </a:defRPr>
            </a:lvl1pPr>
          </a:lstStyle>
          <a:p>
            <a:pPr lvl="0"/>
            <a:r>
              <a:rPr lang="de-CH" dirty="0"/>
              <a:t>Formatvorlagen des Textmasters bearbeiten</a:t>
            </a:r>
          </a:p>
        </p:txBody>
      </p:sp>
      <p:sp>
        <p:nvSpPr>
          <p:cNvPr id="3" name="Picture Placeholder 2"/>
          <p:cNvSpPr>
            <a:spLocks noGrp="1"/>
          </p:cNvSpPr>
          <p:nvPr>
            <p:ph type="pic" sz="quarter" idx="22" hasCustomPrompt="1"/>
          </p:nvPr>
        </p:nvSpPr>
        <p:spPr>
          <a:xfrm>
            <a:off x="5132999" y="1798780"/>
            <a:ext cx="4412998" cy="3977999"/>
          </a:xfrm>
        </p:spPr>
        <p:txBody>
          <a:bodyPr/>
          <a:lstStyle>
            <a:lvl1pPr marL="0" marR="0" indent="0" algn="l" defTabSz="914400" rtl="0" eaLnBrk="1" fontAlgn="auto" latinLnBrk="0" hangingPunct="1">
              <a:lnSpc>
                <a:spcPct val="100000"/>
              </a:lnSpc>
              <a:spcBef>
                <a:spcPts val="300"/>
              </a:spcBef>
              <a:spcAft>
                <a:spcPts val="300"/>
              </a:spcAft>
              <a:buClr>
                <a:schemeClr val="accent1"/>
              </a:buClr>
              <a:buSzTx/>
              <a:buFont typeface="Wingdings" panose="05000000000000000000" pitchFamily="2" charset="2"/>
              <a:buNone/>
              <a:tabLst/>
              <a:defRPr/>
            </a:lvl1pPr>
          </a:lstStyle>
          <a:p>
            <a:pPr marL="0" marR="0" lvl="0" indent="0" algn="l" defTabSz="914400" rtl="0" eaLnBrk="1" fontAlgn="auto" latinLnBrk="0" hangingPunct="1">
              <a:lnSpc>
                <a:spcPct val="100000"/>
              </a:lnSpc>
              <a:spcBef>
                <a:spcPts val="300"/>
              </a:spcBef>
              <a:spcAft>
                <a:spcPts val="300"/>
              </a:spcAft>
              <a:buClr>
                <a:schemeClr val="accent1"/>
              </a:buClr>
              <a:buSzTx/>
              <a:buFont typeface="Wingdings" panose="05000000000000000000" pitchFamily="2" charset="2"/>
              <a:buNone/>
              <a:tabLst/>
              <a:defRPr/>
            </a:pPr>
            <a:r>
              <a:rPr lang="de-CH"/>
              <a:t>Wählen Sie im Homburger Menü unter Bilder ein Bild aus.</a:t>
            </a:r>
          </a:p>
        </p:txBody>
      </p:sp>
      <p:sp>
        <p:nvSpPr>
          <p:cNvPr id="9" name="Textplatzhalter 2">
            <a:extLst>
              <a:ext uri="{FF2B5EF4-FFF2-40B4-BE49-F238E27FC236}">
                <a16:creationId xmlns:a16="http://schemas.microsoft.com/office/drawing/2014/main" id="{6B93E228-705D-405D-8422-FE83949DD0D4}"/>
              </a:ext>
            </a:extLst>
          </p:cNvPr>
          <p:cNvSpPr>
            <a:spLocks noGrp="1"/>
          </p:cNvSpPr>
          <p:nvPr>
            <p:ph type="body" sz="quarter" idx="23" hasCustomPrompt="1"/>
          </p:nvPr>
        </p:nvSpPr>
        <p:spPr>
          <a:xfrm>
            <a:off x="5132999" y="6138863"/>
            <a:ext cx="4412998" cy="247770"/>
          </a:xfrm>
        </p:spPr>
        <p:txBody>
          <a:bodyPr tIns="36000"/>
          <a:lstStyle>
            <a:lvl1pPr marL="0" indent="0">
              <a:buFontTx/>
              <a:buNone/>
              <a:defRPr sz="600">
                <a:solidFill>
                  <a:schemeClr val="tx1"/>
                </a:solidFill>
              </a:defRPr>
            </a:lvl1pPr>
          </a:lstStyle>
          <a:p>
            <a:pPr lvl="0"/>
            <a:r>
              <a:rPr lang="de-CH" dirty="0"/>
              <a:t>Quellenangabe</a:t>
            </a:r>
          </a:p>
        </p:txBody>
      </p:sp>
      <p:sp>
        <p:nvSpPr>
          <p:cNvPr id="2" name="Rechteck 1"/>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11" name="Grafik 10"/>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385725937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ischentitel"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D83C338-A808-41A8-A337-0B19B79165A2}"/>
              </a:ext>
            </a:extLst>
          </p:cNvPr>
          <p:cNvSpPr>
            <a:spLocks noGrp="1"/>
          </p:cNvSpPr>
          <p:nvPr>
            <p:ph type="dt" sz="half" idx="15"/>
          </p:nvPr>
        </p:nvSpPr>
        <p:spPr/>
        <p:txBody>
          <a:bodyPr/>
          <a:lstStyle>
            <a:lvl1pPr>
              <a:defRPr>
                <a:solidFill>
                  <a:schemeClr val="accent5"/>
                </a:solidFill>
              </a:defRPr>
            </a:lvl1pPr>
          </a:lstStyle>
          <a:p>
            <a:endParaRPr lang="de-CH"/>
          </a:p>
        </p:txBody>
      </p:sp>
      <p:sp>
        <p:nvSpPr>
          <p:cNvPr id="5" name="Foliennummernplatzhalter 4">
            <a:extLst>
              <a:ext uri="{FF2B5EF4-FFF2-40B4-BE49-F238E27FC236}">
                <a16:creationId xmlns:a16="http://schemas.microsoft.com/office/drawing/2014/main" id="{733D7E89-2F3A-46F3-A872-37D4DA36EB79}"/>
              </a:ext>
            </a:extLst>
          </p:cNvPr>
          <p:cNvSpPr>
            <a:spLocks noGrp="1"/>
          </p:cNvSpPr>
          <p:nvPr>
            <p:ph type="sldNum" sz="quarter" idx="17"/>
          </p:nvPr>
        </p:nvSpPr>
        <p:spPr/>
        <p:txBody>
          <a:bodyPr/>
          <a:lstStyle>
            <a:lvl1pPr>
              <a:defRPr>
                <a:solidFill>
                  <a:schemeClr val="accent5"/>
                </a:solidFill>
              </a:defRPr>
            </a:lvl1pPr>
          </a:lstStyle>
          <a:p>
            <a:fld id="{17ED0AB4-B4C1-4B19-B342-EFEE5B631853}" type="slidenum">
              <a:rPr lang="de-CH" smtClean="0"/>
              <a:pPr/>
              <a:t>‹Nr.›</a:t>
            </a:fld>
            <a:endParaRPr lang="de-CH"/>
          </a:p>
        </p:txBody>
      </p:sp>
      <p:sp>
        <p:nvSpPr>
          <p:cNvPr id="12" name="Titel 1">
            <a:extLst>
              <a:ext uri="{FF2B5EF4-FFF2-40B4-BE49-F238E27FC236}">
                <a16:creationId xmlns:a16="http://schemas.microsoft.com/office/drawing/2014/main" id="{CB4C6164-21DA-439C-835A-F1BE6812A432}"/>
              </a:ext>
            </a:extLst>
          </p:cNvPr>
          <p:cNvSpPr>
            <a:spLocks noGrp="1"/>
          </p:cNvSpPr>
          <p:nvPr>
            <p:ph type="title" hasCustomPrompt="1"/>
          </p:nvPr>
        </p:nvSpPr>
        <p:spPr>
          <a:xfrm>
            <a:off x="360001" y="2631224"/>
            <a:ext cx="6765762" cy="696218"/>
          </a:xfrm>
        </p:spPr>
        <p:txBody>
          <a:bodyPr anchor="b"/>
          <a:lstStyle>
            <a:lvl1pPr>
              <a:defRPr/>
            </a:lvl1pPr>
          </a:lstStyle>
          <a:p>
            <a:r>
              <a:rPr lang="de-CH" dirty="0"/>
              <a:t>Präsentationstitel </a:t>
            </a:r>
            <a:br>
              <a:rPr lang="de-CH" dirty="0"/>
            </a:br>
            <a:r>
              <a:rPr lang="de-CH" dirty="0"/>
              <a:t>auf zwei Zeilen</a:t>
            </a:r>
          </a:p>
        </p:txBody>
      </p:sp>
      <p:sp>
        <p:nvSpPr>
          <p:cNvPr id="4" name="Text Placeholder 3">
            <a:extLst>
              <a:ext uri="{FF2B5EF4-FFF2-40B4-BE49-F238E27FC236}">
                <a16:creationId xmlns:a16="http://schemas.microsoft.com/office/drawing/2014/main" id="{4B3343F4-0502-4DDD-BD7C-15364DC38C70}"/>
              </a:ext>
            </a:extLst>
          </p:cNvPr>
          <p:cNvSpPr>
            <a:spLocks noGrp="1"/>
          </p:cNvSpPr>
          <p:nvPr>
            <p:ph type="body" sz="quarter" idx="18"/>
          </p:nvPr>
        </p:nvSpPr>
        <p:spPr>
          <a:xfrm>
            <a:off x="360001" y="3581773"/>
            <a:ext cx="6765762" cy="1735138"/>
          </a:xfrm>
        </p:spPr>
        <p:txBody>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7" name="Rechteck 6"/>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8" name="Grafik 7"/>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164554375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preserve="1" userDrawn="1">
  <p:cSld name="Nur Titel">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e-CH" dirty="0"/>
              <a:t>Titelmasterformat durch Klicken bearbeiten</a:t>
            </a:r>
          </a:p>
        </p:txBody>
      </p:sp>
      <p:sp>
        <p:nvSpPr>
          <p:cNvPr id="3" name="Textplatzhalter 2"/>
          <p:cNvSpPr>
            <a:spLocks noGrp="1"/>
          </p:cNvSpPr>
          <p:nvPr>
            <p:ph type="body" sz="quarter" idx="18" hasCustomPrompt="1"/>
          </p:nvPr>
        </p:nvSpPr>
        <p:spPr>
          <a:xfrm>
            <a:off x="360001" y="6138863"/>
            <a:ext cx="9185997" cy="247770"/>
          </a:xfrm>
        </p:spPr>
        <p:txBody>
          <a:bodyPr tIns="36000"/>
          <a:lstStyle>
            <a:lvl1pPr marL="0" indent="0">
              <a:buFontTx/>
              <a:buNone/>
              <a:defRPr sz="600">
                <a:solidFill>
                  <a:schemeClr val="tx1"/>
                </a:solidFill>
              </a:defRPr>
            </a:lvl1pPr>
          </a:lstStyle>
          <a:p>
            <a:pPr lvl="0"/>
            <a:r>
              <a:rPr lang="de-CH" dirty="0"/>
              <a:t>Quellenangabe</a:t>
            </a:r>
          </a:p>
        </p:txBody>
      </p:sp>
      <p:sp>
        <p:nvSpPr>
          <p:cNvPr id="2" name="Datumsplatzhalter 1">
            <a:extLst>
              <a:ext uri="{FF2B5EF4-FFF2-40B4-BE49-F238E27FC236}">
                <a16:creationId xmlns:a16="http://schemas.microsoft.com/office/drawing/2014/main" id="{7DFD874C-CAF3-4ED8-B30A-2C1CD24DEC75}"/>
              </a:ext>
            </a:extLst>
          </p:cNvPr>
          <p:cNvSpPr>
            <a:spLocks noGrp="1"/>
          </p:cNvSpPr>
          <p:nvPr>
            <p:ph type="dt" sz="half" idx="19"/>
          </p:nvPr>
        </p:nvSpPr>
        <p:spPr/>
        <p:txBody>
          <a:bodyPr/>
          <a:lstStyle/>
          <a:p>
            <a:endParaRPr lang="de-CH"/>
          </a:p>
        </p:txBody>
      </p:sp>
      <p:sp>
        <p:nvSpPr>
          <p:cNvPr id="5" name="Foliennummernplatzhalter 4">
            <a:extLst>
              <a:ext uri="{FF2B5EF4-FFF2-40B4-BE49-F238E27FC236}">
                <a16:creationId xmlns:a16="http://schemas.microsoft.com/office/drawing/2014/main" id="{0224E071-6DCB-49D8-96BB-4F76A6234398}"/>
              </a:ext>
            </a:extLst>
          </p:cNvPr>
          <p:cNvSpPr>
            <a:spLocks noGrp="1"/>
          </p:cNvSpPr>
          <p:nvPr>
            <p:ph type="sldNum" sz="quarter" idx="21"/>
          </p:nvPr>
        </p:nvSpPr>
        <p:spPr/>
        <p:txBody>
          <a:bodyPr/>
          <a:lstStyle/>
          <a:p>
            <a:fld id="{17ED0AB4-B4C1-4B19-B342-EFEE5B631853}" type="slidenum">
              <a:rPr lang="de-CH" smtClean="0"/>
              <a:pPr/>
              <a:t>‹Nr.›</a:t>
            </a:fld>
            <a:endParaRPr lang="de-CH"/>
          </a:p>
        </p:txBody>
      </p:sp>
      <p:sp>
        <p:nvSpPr>
          <p:cNvPr id="7" name="Rechteck 6"/>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8" name="Grafik 7"/>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236486712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alt 1-1" preserve="1" userDrawn="1">
  <p:cSld name="Inhalt 1-1">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e-CH" dirty="0"/>
              <a:t>Titelmasterformat durch Klicken bearbeiten</a:t>
            </a:r>
          </a:p>
        </p:txBody>
      </p:sp>
      <p:sp>
        <p:nvSpPr>
          <p:cNvPr id="18" name="Inhaltsplatzhalter 17"/>
          <p:cNvSpPr>
            <a:spLocks noGrp="1"/>
          </p:cNvSpPr>
          <p:nvPr>
            <p:ph sz="quarter" idx="17"/>
          </p:nvPr>
        </p:nvSpPr>
        <p:spPr>
          <a:xfrm>
            <a:off x="360001" y="1798781"/>
            <a:ext cx="7612426" cy="4339217"/>
          </a:xfrm>
        </p:spPr>
        <p:txBody>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2" name="Datumsplatzhalter 1">
            <a:extLst>
              <a:ext uri="{FF2B5EF4-FFF2-40B4-BE49-F238E27FC236}">
                <a16:creationId xmlns:a16="http://schemas.microsoft.com/office/drawing/2014/main" id="{3DCA642E-DDD4-4F18-BB90-10451EA0C54B}"/>
              </a:ext>
            </a:extLst>
          </p:cNvPr>
          <p:cNvSpPr>
            <a:spLocks noGrp="1"/>
          </p:cNvSpPr>
          <p:nvPr>
            <p:ph type="dt" sz="half" idx="19"/>
          </p:nvPr>
        </p:nvSpPr>
        <p:spPr/>
        <p:txBody>
          <a:bodyPr/>
          <a:lstStyle/>
          <a:p>
            <a:endParaRPr lang="de-CH"/>
          </a:p>
        </p:txBody>
      </p:sp>
      <p:sp>
        <p:nvSpPr>
          <p:cNvPr id="5" name="Foliennummernplatzhalter 4">
            <a:extLst>
              <a:ext uri="{FF2B5EF4-FFF2-40B4-BE49-F238E27FC236}">
                <a16:creationId xmlns:a16="http://schemas.microsoft.com/office/drawing/2014/main" id="{0622F03C-F432-4050-8C33-FAE6D42FCD98}"/>
              </a:ext>
            </a:extLst>
          </p:cNvPr>
          <p:cNvSpPr>
            <a:spLocks noGrp="1"/>
          </p:cNvSpPr>
          <p:nvPr>
            <p:ph type="sldNum" sz="quarter" idx="21"/>
          </p:nvPr>
        </p:nvSpPr>
        <p:spPr/>
        <p:txBody>
          <a:bodyPr/>
          <a:lstStyle/>
          <a:p>
            <a:fld id="{17ED0AB4-B4C1-4B19-B342-EFEE5B631853}" type="slidenum">
              <a:rPr lang="de-CH" smtClean="0"/>
              <a:pPr/>
              <a:t>‹Nr.›</a:t>
            </a:fld>
            <a:endParaRPr lang="de-CH"/>
          </a:p>
        </p:txBody>
      </p:sp>
      <p:sp>
        <p:nvSpPr>
          <p:cNvPr id="11" name="Textplatzhalter 2">
            <a:extLst>
              <a:ext uri="{FF2B5EF4-FFF2-40B4-BE49-F238E27FC236}">
                <a16:creationId xmlns:a16="http://schemas.microsoft.com/office/drawing/2014/main" id="{9778F561-DE23-449E-B4B1-964225106A04}"/>
              </a:ext>
            </a:extLst>
          </p:cNvPr>
          <p:cNvSpPr>
            <a:spLocks noGrp="1"/>
          </p:cNvSpPr>
          <p:nvPr>
            <p:ph type="body" sz="quarter" idx="18" hasCustomPrompt="1"/>
          </p:nvPr>
        </p:nvSpPr>
        <p:spPr>
          <a:xfrm>
            <a:off x="360001" y="6138863"/>
            <a:ext cx="7612426" cy="247770"/>
          </a:xfrm>
        </p:spPr>
        <p:txBody>
          <a:bodyPr tIns="36000"/>
          <a:lstStyle>
            <a:lvl1pPr marL="0" indent="0">
              <a:buFontTx/>
              <a:buNone/>
              <a:defRPr sz="600">
                <a:solidFill>
                  <a:schemeClr val="tx1"/>
                </a:solidFill>
              </a:defRPr>
            </a:lvl1pPr>
          </a:lstStyle>
          <a:p>
            <a:pPr lvl="0"/>
            <a:r>
              <a:rPr lang="de-CH" dirty="0"/>
              <a:t>Quellenangabe</a:t>
            </a:r>
          </a:p>
        </p:txBody>
      </p:sp>
      <p:sp>
        <p:nvSpPr>
          <p:cNvPr id="8" name="Rechteck 7"/>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9" name="Grafik 8"/>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84144300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1-2" preserve="1" userDrawn="1">
  <p:cSld name="Inhalt 1-2">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e-CH" dirty="0"/>
              <a:t>Titelmasterformat durch Klicken bearbeiten</a:t>
            </a:r>
          </a:p>
        </p:txBody>
      </p:sp>
      <p:sp>
        <p:nvSpPr>
          <p:cNvPr id="18" name="Inhaltsplatzhalter 17"/>
          <p:cNvSpPr>
            <a:spLocks noGrp="1"/>
          </p:cNvSpPr>
          <p:nvPr>
            <p:ph sz="quarter" idx="17"/>
          </p:nvPr>
        </p:nvSpPr>
        <p:spPr>
          <a:xfrm>
            <a:off x="360001" y="1798781"/>
            <a:ext cx="4412999" cy="4339217"/>
          </a:xfrm>
        </p:spPr>
        <p:txBody>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Inhaltsplatzhalter 4"/>
          <p:cNvSpPr>
            <a:spLocks noGrp="1"/>
          </p:cNvSpPr>
          <p:nvPr>
            <p:ph sz="quarter" idx="19"/>
          </p:nvPr>
        </p:nvSpPr>
        <p:spPr>
          <a:xfrm>
            <a:off x="5133000" y="1798780"/>
            <a:ext cx="4412998" cy="4339217"/>
          </a:xfrm>
        </p:spPr>
        <p:txBody>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2" name="Datumsplatzhalter 1">
            <a:extLst>
              <a:ext uri="{FF2B5EF4-FFF2-40B4-BE49-F238E27FC236}">
                <a16:creationId xmlns:a16="http://schemas.microsoft.com/office/drawing/2014/main" id="{51994576-05C2-496B-B418-44566906BFD4}"/>
              </a:ext>
            </a:extLst>
          </p:cNvPr>
          <p:cNvSpPr>
            <a:spLocks noGrp="1"/>
          </p:cNvSpPr>
          <p:nvPr>
            <p:ph type="dt" sz="half" idx="20"/>
          </p:nvPr>
        </p:nvSpPr>
        <p:spPr/>
        <p:txBody>
          <a:bodyPr/>
          <a:lstStyle/>
          <a:p>
            <a:endParaRPr lang="de-CH"/>
          </a:p>
        </p:txBody>
      </p:sp>
      <p:sp>
        <p:nvSpPr>
          <p:cNvPr id="6" name="Foliennummernplatzhalter 5">
            <a:extLst>
              <a:ext uri="{FF2B5EF4-FFF2-40B4-BE49-F238E27FC236}">
                <a16:creationId xmlns:a16="http://schemas.microsoft.com/office/drawing/2014/main" id="{1A15A6F9-AA6D-4B4D-9707-B0BFC0368EB3}"/>
              </a:ext>
            </a:extLst>
          </p:cNvPr>
          <p:cNvSpPr>
            <a:spLocks noGrp="1"/>
          </p:cNvSpPr>
          <p:nvPr>
            <p:ph type="sldNum" sz="quarter" idx="22"/>
          </p:nvPr>
        </p:nvSpPr>
        <p:spPr/>
        <p:txBody>
          <a:bodyPr/>
          <a:lstStyle/>
          <a:p>
            <a:fld id="{17ED0AB4-B4C1-4B19-B342-EFEE5B631853}" type="slidenum">
              <a:rPr lang="de-CH" smtClean="0"/>
              <a:pPr/>
              <a:t>‹Nr.›</a:t>
            </a:fld>
            <a:endParaRPr lang="de-CH"/>
          </a:p>
        </p:txBody>
      </p:sp>
      <p:sp>
        <p:nvSpPr>
          <p:cNvPr id="15" name="Textplatzhalter 2">
            <a:extLst>
              <a:ext uri="{FF2B5EF4-FFF2-40B4-BE49-F238E27FC236}">
                <a16:creationId xmlns:a16="http://schemas.microsoft.com/office/drawing/2014/main" id="{9887FC28-2EE6-4A28-8D75-E2C185E9FB10}"/>
              </a:ext>
            </a:extLst>
          </p:cNvPr>
          <p:cNvSpPr>
            <a:spLocks noGrp="1"/>
          </p:cNvSpPr>
          <p:nvPr>
            <p:ph type="body" sz="quarter" idx="18" hasCustomPrompt="1"/>
          </p:nvPr>
        </p:nvSpPr>
        <p:spPr>
          <a:xfrm>
            <a:off x="360002" y="6138863"/>
            <a:ext cx="4413612" cy="247770"/>
          </a:xfrm>
        </p:spPr>
        <p:txBody>
          <a:bodyPr tIns="36000"/>
          <a:lstStyle>
            <a:lvl1pPr marL="0" indent="0">
              <a:buFontTx/>
              <a:buNone/>
              <a:defRPr sz="600">
                <a:solidFill>
                  <a:schemeClr val="tx1"/>
                </a:solidFill>
              </a:defRPr>
            </a:lvl1pPr>
          </a:lstStyle>
          <a:p>
            <a:pPr lvl="0"/>
            <a:r>
              <a:rPr lang="de-CH" dirty="0"/>
              <a:t>Quellenangabe</a:t>
            </a:r>
          </a:p>
        </p:txBody>
      </p:sp>
      <p:sp>
        <p:nvSpPr>
          <p:cNvPr id="9" name="Textplatzhalter 2">
            <a:extLst>
              <a:ext uri="{FF2B5EF4-FFF2-40B4-BE49-F238E27FC236}">
                <a16:creationId xmlns:a16="http://schemas.microsoft.com/office/drawing/2014/main" id="{6B93E228-705D-405D-8422-FE83949DD0D4}"/>
              </a:ext>
            </a:extLst>
          </p:cNvPr>
          <p:cNvSpPr>
            <a:spLocks noGrp="1"/>
          </p:cNvSpPr>
          <p:nvPr>
            <p:ph type="body" sz="quarter" idx="23" hasCustomPrompt="1"/>
          </p:nvPr>
        </p:nvSpPr>
        <p:spPr>
          <a:xfrm>
            <a:off x="5133613" y="6138863"/>
            <a:ext cx="4413612" cy="247770"/>
          </a:xfrm>
        </p:spPr>
        <p:txBody>
          <a:bodyPr tIns="36000"/>
          <a:lstStyle>
            <a:lvl1pPr marL="0" indent="0">
              <a:buFontTx/>
              <a:buNone/>
              <a:defRPr sz="600">
                <a:solidFill>
                  <a:schemeClr val="tx1"/>
                </a:solidFill>
              </a:defRPr>
            </a:lvl1pPr>
          </a:lstStyle>
          <a:p>
            <a:pPr lvl="0"/>
            <a:r>
              <a:rPr lang="de-CH" dirty="0"/>
              <a:t>Quellenangabe</a:t>
            </a:r>
          </a:p>
        </p:txBody>
      </p:sp>
      <p:sp>
        <p:nvSpPr>
          <p:cNvPr id="11" name="Rechteck 10"/>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12" name="Grafik 11"/>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3849294675"/>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alt und Bild 1-2" preserve="1" userDrawn="1">
  <p:cSld name="Inhalt und Bild 1-2">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e-CH" dirty="0"/>
              <a:t>Titelmasterformat durch Klicken bearbeiten</a:t>
            </a:r>
          </a:p>
        </p:txBody>
      </p:sp>
      <p:sp>
        <p:nvSpPr>
          <p:cNvPr id="2" name="Datumsplatzhalter 1">
            <a:extLst>
              <a:ext uri="{FF2B5EF4-FFF2-40B4-BE49-F238E27FC236}">
                <a16:creationId xmlns:a16="http://schemas.microsoft.com/office/drawing/2014/main" id="{51994576-05C2-496B-B418-44566906BFD4}"/>
              </a:ext>
            </a:extLst>
          </p:cNvPr>
          <p:cNvSpPr>
            <a:spLocks noGrp="1"/>
          </p:cNvSpPr>
          <p:nvPr>
            <p:ph type="dt" sz="half" idx="20"/>
          </p:nvPr>
        </p:nvSpPr>
        <p:spPr/>
        <p:txBody>
          <a:bodyPr/>
          <a:lstStyle/>
          <a:p>
            <a:endParaRPr lang="de-CH"/>
          </a:p>
        </p:txBody>
      </p:sp>
      <p:sp>
        <p:nvSpPr>
          <p:cNvPr id="6" name="Foliennummernplatzhalter 5">
            <a:extLst>
              <a:ext uri="{FF2B5EF4-FFF2-40B4-BE49-F238E27FC236}">
                <a16:creationId xmlns:a16="http://schemas.microsoft.com/office/drawing/2014/main" id="{1A15A6F9-AA6D-4B4D-9707-B0BFC0368EB3}"/>
              </a:ext>
            </a:extLst>
          </p:cNvPr>
          <p:cNvSpPr>
            <a:spLocks noGrp="1"/>
          </p:cNvSpPr>
          <p:nvPr>
            <p:ph type="sldNum" sz="quarter" idx="22"/>
          </p:nvPr>
        </p:nvSpPr>
        <p:spPr/>
        <p:txBody>
          <a:bodyPr/>
          <a:lstStyle/>
          <a:p>
            <a:fld id="{17ED0AB4-B4C1-4B19-B342-EFEE5B631853}" type="slidenum">
              <a:rPr lang="de-CH" smtClean="0"/>
              <a:pPr/>
              <a:t>‹Nr.›</a:t>
            </a:fld>
            <a:endParaRPr lang="de-CH"/>
          </a:p>
        </p:txBody>
      </p:sp>
      <p:sp>
        <p:nvSpPr>
          <p:cNvPr id="15" name="Textplatzhalter 2">
            <a:extLst>
              <a:ext uri="{FF2B5EF4-FFF2-40B4-BE49-F238E27FC236}">
                <a16:creationId xmlns:a16="http://schemas.microsoft.com/office/drawing/2014/main" id="{9887FC28-2EE6-4A28-8D75-E2C185E9FB10}"/>
              </a:ext>
            </a:extLst>
          </p:cNvPr>
          <p:cNvSpPr>
            <a:spLocks noGrp="1"/>
          </p:cNvSpPr>
          <p:nvPr>
            <p:ph type="body" sz="quarter" idx="18" hasCustomPrompt="1"/>
          </p:nvPr>
        </p:nvSpPr>
        <p:spPr>
          <a:xfrm>
            <a:off x="360002" y="6138863"/>
            <a:ext cx="4413612" cy="247770"/>
          </a:xfrm>
        </p:spPr>
        <p:txBody>
          <a:bodyPr tIns="36000"/>
          <a:lstStyle>
            <a:lvl1pPr marL="0" indent="0">
              <a:buFontTx/>
              <a:buNone/>
              <a:defRPr sz="600">
                <a:solidFill>
                  <a:schemeClr val="tx1"/>
                </a:solidFill>
              </a:defRPr>
            </a:lvl1pPr>
          </a:lstStyle>
          <a:p>
            <a:pPr lvl="0"/>
            <a:r>
              <a:rPr lang="de-CH" dirty="0"/>
              <a:t>Quellenangabe</a:t>
            </a:r>
          </a:p>
        </p:txBody>
      </p:sp>
      <p:sp>
        <p:nvSpPr>
          <p:cNvPr id="9" name="Textplatzhalter 2">
            <a:extLst>
              <a:ext uri="{FF2B5EF4-FFF2-40B4-BE49-F238E27FC236}">
                <a16:creationId xmlns:a16="http://schemas.microsoft.com/office/drawing/2014/main" id="{6B93E228-705D-405D-8422-FE83949DD0D4}"/>
              </a:ext>
            </a:extLst>
          </p:cNvPr>
          <p:cNvSpPr>
            <a:spLocks noGrp="1"/>
          </p:cNvSpPr>
          <p:nvPr>
            <p:ph type="body" sz="quarter" idx="23" hasCustomPrompt="1"/>
          </p:nvPr>
        </p:nvSpPr>
        <p:spPr>
          <a:xfrm>
            <a:off x="5133613" y="6138863"/>
            <a:ext cx="4413612" cy="247770"/>
          </a:xfrm>
        </p:spPr>
        <p:txBody>
          <a:bodyPr tIns="36000"/>
          <a:lstStyle>
            <a:lvl1pPr marL="0" indent="0">
              <a:buFontTx/>
              <a:buNone/>
              <a:defRPr sz="600">
                <a:solidFill>
                  <a:schemeClr val="tx1"/>
                </a:solidFill>
              </a:defRPr>
            </a:lvl1pPr>
          </a:lstStyle>
          <a:p>
            <a:pPr lvl="0"/>
            <a:r>
              <a:rPr lang="de-CH" dirty="0"/>
              <a:t>Quellenangabe</a:t>
            </a:r>
          </a:p>
        </p:txBody>
      </p:sp>
      <p:sp>
        <p:nvSpPr>
          <p:cNvPr id="8" name="Picture Placeholder 7"/>
          <p:cNvSpPr>
            <a:spLocks noGrp="1"/>
          </p:cNvSpPr>
          <p:nvPr>
            <p:ph type="pic" sz="quarter" idx="25"/>
          </p:nvPr>
        </p:nvSpPr>
        <p:spPr>
          <a:xfrm>
            <a:off x="5133000" y="1798780"/>
            <a:ext cx="4412998" cy="4339217"/>
          </a:xfrm>
        </p:spPr>
        <p:txBody>
          <a:bodyPr/>
          <a:lstStyle>
            <a:lvl1pPr marL="0" indent="0">
              <a:buNone/>
              <a:defRPr/>
            </a:lvl1pPr>
          </a:lstStyle>
          <a:p>
            <a:r>
              <a:rPr lang="de-CH"/>
              <a:t>Bild durch Klicken auf Symbol hinzufügen</a:t>
            </a:r>
          </a:p>
        </p:txBody>
      </p:sp>
      <p:sp>
        <p:nvSpPr>
          <p:cNvPr id="10" name="Content Placeholder 9"/>
          <p:cNvSpPr>
            <a:spLocks noGrp="1"/>
          </p:cNvSpPr>
          <p:nvPr>
            <p:ph sz="quarter" idx="26"/>
          </p:nvPr>
        </p:nvSpPr>
        <p:spPr>
          <a:xfrm>
            <a:off x="360001" y="1798781"/>
            <a:ext cx="4412999" cy="4339217"/>
          </a:xfrm>
        </p:spPr>
        <p:txBody>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2" name="Rechteck 11"/>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13" name="Grafik 12"/>
          <p:cNvPicPr>
            <a:picLocks noChangeAspect="1"/>
          </p:cNvPicPr>
          <p:nvPr userDrawn="1"/>
        </p:nvPicPr>
        <p:blipFill>
          <a:blip r:embed="rId3"/>
          <a:stretch>
            <a:fillRect/>
          </a:stretch>
        </p:blipFill>
        <p:spPr>
          <a:xfrm>
            <a:off x="8727621" y="-20731"/>
            <a:ext cx="723900" cy="1619250"/>
          </a:xfrm>
          <a:prstGeom prst="rect">
            <a:avLst/>
          </a:prstGeom>
        </p:spPr>
      </p:pic>
    </p:spTree>
    <p:extLst>
      <p:ext uri="{BB962C8B-B14F-4D97-AF65-F5344CB8AC3E}">
        <p14:creationId xmlns:p14="http://schemas.microsoft.com/office/powerpoint/2010/main" val="3417801557"/>
      </p:ext>
    </p:extLst>
  </p:cSld>
  <p:clrMapOvr>
    <a:masterClrMapping/>
  </p:clrMapOvr>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1" y="1079392"/>
            <a:ext cx="6765763" cy="359693"/>
          </a:xfrm>
          <a:prstGeom prst="rect">
            <a:avLst/>
          </a:prstGeom>
        </p:spPr>
        <p:txBody>
          <a:bodyPr vert="horz" lIns="0" tIns="0" rIns="0" bIns="0" rtlCol="0" anchor="b">
            <a:noAutofit/>
          </a:bodyPr>
          <a:lstStyle/>
          <a:p>
            <a:r>
              <a:rPr lang="de-CH" dirty="0"/>
              <a:t>Titelmasterformat durch Klicken bearbeiten</a:t>
            </a:r>
          </a:p>
        </p:txBody>
      </p:sp>
      <p:sp>
        <p:nvSpPr>
          <p:cNvPr id="3" name="Text Placeholder 2"/>
          <p:cNvSpPr>
            <a:spLocks noGrp="1"/>
          </p:cNvSpPr>
          <p:nvPr>
            <p:ph type="body" idx="1"/>
          </p:nvPr>
        </p:nvSpPr>
        <p:spPr>
          <a:xfrm>
            <a:off x="360000" y="1798781"/>
            <a:ext cx="7612425" cy="4339216"/>
          </a:xfrm>
          <a:prstGeom prst="rect">
            <a:avLst/>
          </a:prstGeom>
        </p:spPr>
        <p:txBody>
          <a:bodyPr vert="horz" lIns="0" tIns="0" rIns="0" bIns="0" rtlCol="0">
            <a:noAutofit/>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Date Placeholder 3"/>
          <p:cNvSpPr>
            <a:spLocks noGrp="1"/>
          </p:cNvSpPr>
          <p:nvPr>
            <p:ph type="dt" sz="half" idx="2"/>
          </p:nvPr>
        </p:nvSpPr>
        <p:spPr>
          <a:xfrm>
            <a:off x="7701643" y="6375163"/>
            <a:ext cx="1387928" cy="170302"/>
          </a:xfrm>
          <a:prstGeom prst="rect">
            <a:avLst/>
          </a:prstGeom>
        </p:spPr>
        <p:txBody>
          <a:bodyPr vert="horz" lIns="0" tIns="0" rIns="0" bIns="0" rtlCol="0" anchor="ctr"/>
          <a:lstStyle>
            <a:lvl1pPr algn="r">
              <a:defRPr sz="800">
                <a:solidFill>
                  <a:schemeClr val="accent5"/>
                </a:solidFill>
              </a:defRPr>
            </a:lvl1pPr>
          </a:lstStyle>
          <a:p>
            <a:endParaRPr lang="de-CH"/>
          </a:p>
        </p:txBody>
      </p:sp>
      <p:sp>
        <p:nvSpPr>
          <p:cNvPr id="6" name="Slide Number Placeholder 5"/>
          <p:cNvSpPr>
            <a:spLocks noGrp="1"/>
          </p:cNvSpPr>
          <p:nvPr>
            <p:ph type="sldNum" sz="quarter" idx="4"/>
          </p:nvPr>
        </p:nvSpPr>
        <p:spPr>
          <a:xfrm>
            <a:off x="9089571" y="6375163"/>
            <a:ext cx="456428" cy="170302"/>
          </a:xfrm>
          <a:prstGeom prst="rect">
            <a:avLst/>
          </a:prstGeom>
        </p:spPr>
        <p:txBody>
          <a:bodyPr vert="horz" lIns="0" tIns="0" rIns="0" bIns="0" rtlCol="0" anchor="ctr"/>
          <a:lstStyle>
            <a:lvl1pPr algn="r">
              <a:defRPr sz="800">
                <a:solidFill>
                  <a:schemeClr val="accent5"/>
                </a:solidFill>
              </a:defRPr>
            </a:lvl1pPr>
          </a:lstStyle>
          <a:p>
            <a:fld id="{17ED0AB4-B4C1-4B19-B342-EFEE5B631853}" type="slidenum">
              <a:rPr lang="de-CH" smtClean="0"/>
              <a:pPr/>
              <a:t>‹Nr.›</a:t>
            </a:fld>
            <a:endParaRPr lang="de-CH"/>
          </a:p>
        </p:txBody>
      </p:sp>
      <p:sp>
        <p:nvSpPr>
          <p:cNvPr id="8" name="TextBox 7">
            <a:extLst>
              <a:ext uri="{FF2B5EF4-FFF2-40B4-BE49-F238E27FC236}">
                <a16:creationId xmlns:a16="http://schemas.microsoft.com/office/drawing/2014/main" id="{4C8775C9-269E-4914-A998-8E9DE7A691E4}"/>
              </a:ext>
            </a:extLst>
          </p:cNvPr>
          <p:cNvSpPr txBox="1">
            <a:spLocks/>
          </p:cNvSpPr>
          <p:nvPr userDrawn="1">
            <p:custDataLst>
              <p:tags r:id="rId14"/>
            </p:custDataLst>
          </p:nvPr>
        </p:nvSpPr>
        <p:spPr>
          <a:xfrm>
            <a:off x="360000" y="6375163"/>
            <a:ext cx="7341642" cy="170302"/>
          </a:xfrm>
          <a:prstGeom prst="rect">
            <a:avLst/>
          </a:prstGeom>
        </p:spPr>
        <p:txBody>
          <a:bodyPr vert="horz" lIns="0" tIns="0" rIns="0" bIns="0" rtlCol="0" anchor="ctr"/>
          <a:lstStyle>
            <a:defPPr>
              <a:defRPr lang="en-US"/>
            </a:defPPr>
            <a:lvl1pPr>
              <a:defRPr sz="800">
                <a:solidFill>
                  <a:schemeClr val="accent5"/>
                </a:solidFill>
              </a:defRPr>
            </a:lvl1pPr>
            <a:lvl2pPr marL="0" indent="0" defTabSz="914400">
              <a:lnSpc>
                <a:spcPct val="100000"/>
              </a:lnSpc>
              <a:spcBef>
                <a:spcPts val="600"/>
              </a:spcBef>
              <a:spcAft>
                <a:spcPts val="300"/>
              </a:spcAft>
              <a:buClr>
                <a:schemeClr val="tx2"/>
              </a:buClr>
              <a:buFont typeface="Wingdings" panose="05000000000000000000" pitchFamily="2" charset="2"/>
              <a:buNone/>
              <a:defRPr b="1"/>
            </a:lvl2pPr>
            <a:lvl3pPr marL="180000" indent="-180000" defTabSz="914400">
              <a:lnSpc>
                <a:spcPct val="100000"/>
              </a:lnSpc>
              <a:spcBef>
                <a:spcPts val="300"/>
              </a:spcBef>
              <a:spcAft>
                <a:spcPts val="300"/>
              </a:spcAft>
              <a:buClr>
                <a:schemeClr val="accent1"/>
              </a:buClr>
              <a:buFont typeface="Wingdings" panose="05000000000000000000" pitchFamily="2" charset="2"/>
              <a:buChar char="§"/>
              <a:defRPr b="0">
                <a:solidFill>
                  <a:schemeClr val="accent5"/>
                </a:solidFill>
              </a:defRPr>
            </a:lvl3pPr>
            <a:lvl4pPr marL="36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4pPr>
            <a:lvl5pPr marL="540000" indent="-180000" defTabSz="914400">
              <a:lnSpc>
                <a:spcPct val="100000"/>
              </a:lnSpc>
              <a:spcBef>
                <a:spcPts val="300"/>
              </a:spcBef>
              <a:spcAft>
                <a:spcPts val="300"/>
              </a:spcAft>
              <a:buClr>
                <a:schemeClr val="accent5"/>
              </a:buClr>
              <a:buFont typeface="Wingdings" panose="05000000000000000000" pitchFamily="2" charset="2"/>
              <a:buChar char="§"/>
              <a:defRPr>
                <a:solidFill>
                  <a:schemeClr val="accent5"/>
                </a:solidFill>
              </a:defRPr>
            </a:lvl5pPr>
            <a:lvl6pPr marL="0" indent="0" defTabSz="914400">
              <a:lnSpc>
                <a:spcPct val="100000"/>
              </a:lnSpc>
              <a:spcBef>
                <a:spcPts val="300"/>
              </a:spcBef>
              <a:spcAft>
                <a:spcPts val="300"/>
              </a:spcAft>
              <a:buFont typeface="Wingdings" panose="05000000000000000000" pitchFamily="2" charset="2"/>
              <a:buNone/>
              <a:defRPr sz="1400">
                <a:solidFill>
                  <a:schemeClr val="accent5"/>
                </a:solidFill>
              </a:defRPr>
            </a:lvl6pPr>
            <a:lvl7pPr marL="0" indent="0" defTabSz="914400">
              <a:lnSpc>
                <a:spcPct val="100000"/>
              </a:lnSpc>
              <a:spcBef>
                <a:spcPts val="600"/>
              </a:spcBef>
              <a:spcAft>
                <a:spcPts val="300"/>
              </a:spcAft>
              <a:buFont typeface="Wingdings" panose="05000000000000000000" pitchFamily="2" charset="2"/>
              <a:buNone/>
              <a:defRPr sz="1400" b="1">
                <a:solidFill>
                  <a:schemeClr val="accent1"/>
                </a:solidFill>
              </a:defRPr>
            </a:lvl7pPr>
            <a:lvl8pPr marL="180000" indent="-180000" defTabSz="914400">
              <a:lnSpc>
                <a:spcPct val="100000"/>
              </a:lnSpc>
              <a:spcBef>
                <a:spcPts val="300"/>
              </a:spcBef>
              <a:spcAft>
                <a:spcPts val="300"/>
              </a:spcAft>
              <a:buClr>
                <a:schemeClr val="accent1"/>
              </a:buClr>
              <a:buFont typeface="Wingdings" panose="05000000000000000000" pitchFamily="2" charset="2"/>
              <a:buChar char="§"/>
              <a:defRPr sz="1400">
                <a:solidFill>
                  <a:schemeClr val="accent5"/>
                </a:solidFill>
              </a:defRPr>
            </a:lvl8pPr>
            <a:lvl9pPr marL="360000" indent="-180000" defTabSz="914400">
              <a:lnSpc>
                <a:spcPct val="100000"/>
              </a:lnSpc>
              <a:spcBef>
                <a:spcPts val="300"/>
              </a:spcBef>
              <a:spcAft>
                <a:spcPts val="300"/>
              </a:spcAft>
              <a:buClr>
                <a:schemeClr val="accent5"/>
              </a:buClr>
              <a:buFont typeface="Wingdings" panose="05000000000000000000" pitchFamily="2" charset="2"/>
              <a:buChar char="§"/>
              <a:defRPr sz="1400">
                <a:solidFill>
                  <a:schemeClr val="accent5"/>
                </a:solidFill>
              </a:defRPr>
            </a:lvl9pPr>
          </a:lstStyle>
          <a:p>
            <a:pPr lvl="0"/>
            <a:endParaRPr lang="de-CH"/>
          </a:p>
        </p:txBody>
      </p:sp>
      <p:sp>
        <p:nvSpPr>
          <p:cNvPr id="9" name="Rechteck 8"/>
          <p:cNvSpPr/>
          <p:nvPr userDrawn="1"/>
        </p:nvSpPr>
        <p:spPr>
          <a:xfrm>
            <a:off x="7339498" y="233082"/>
            <a:ext cx="2297561" cy="555812"/>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CH" sz="1400"/>
          </a:p>
        </p:txBody>
      </p:sp>
      <p:pic>
        <p:nvPicPr>
          <p:cNvPr id="10" name="Grafik 9"/>
          <p:cNvPicPr>
            <a:picLocks noChangeAspect="1"/>
          </p:cNvPicPr>
          <p:nvPr userDrawn="1"/>
        </p:nvPicPr>
        <p:blipFill>
          <a:blip r:embed="rId16"/>
          <a:stretch>
            <a:fillRect/>
          </a:stretch>
        </p:blipFill>
        <p:spPr>
          <a:xfrm>
            <a:off x="8727621" y="-20731"/>
            <a:ext cx="723900" cy="1619250"/>
          </a:xfrm>
          <a:prstGeom prst="rect">
            <a:avLst/>
          </a:prstGeom>
        </p:spPr>
      </p:pic>
      <p:pic>
        <p:nvPicPr>
          <p:cNvPr id="11" name="Grafik 10"/>
          <p:cNvPicPr>
            <a:picLocks noChangeAspect="1"/>
          </p:cNvPicPr>
          <p:nvPr userDrawn="1">
            <p:custDataLst>
              <p:tags r:id="rId15"/>
            </p:custDataLst>
          </p:nvPr>
        </p:nvPicPr>
        <p:blipFill>
          <a:blip r:embed="rId17" cstate="hqprint">
            <a:extLst>
              <a:ext uri="{28A0092B-C50C-407E-A947-70E740481C1C}">
                <a14:useLocalDpi xmlns:a14="http://schemas.microsoft.com/office/drawing/2010/main" val="0"/>
              </a:ext>
            </a:extLst>
          </a:blip>
          <a:stretch>
            <a:fillRect/>
          </a:stretch>
        </p:blipFill>
        <p:spPr>
          <a:xfrm>
            <a:off x="7485763" y="359389"/>
            <a:ext cx="2060238" cy="360000"/>
          </a:xfrm>
          <a:prstGeom prst="rect">
            <a:avLst/>
          </a:prstGeom>
        </p:spPr>
      </p:pic>
    </p:spTree>
    <p:extLst>
      <p:ext uri="{BB962C8B-B14F-4D97-AF65-F5344CB8AC3E}">
        <p14:creationId xmlns:p14="http://schemas.microsoft.com/office/powerpoint/2010/main" val="10425414"/>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679" r:id="rId4"/>
    <p:sldLayoutId id="2147483666" r:id="rId5"/>
    <p:sldLayoutId id="2147483668" r:id="rId6"/>
    <p:sldLayoutId id="2147483661" r:id="rId7"/>
    <p:sldLayoutId id="2147483667" r:id="rId8"/>
    <p:sldLayoutId id="2147483680" r:id="rId9"/>
    <p:sldLayoutId id="2147483671" r:id="rId10"/>
    <p:sldLayoutId id="2147483677" r:id="rId11"/>
    <p:sldLayoutId id="2147483678" r:id="rId12"/>
  </p:sldLayoutIdLst>
  <p:hf hdr="0" ftr="0" dt="0"/>
  <p:txStyles>
    <p:titleStyle>
      <a:lvl1pPr algn="l" defTabSz="914400" rtl="0" eaLnBrk="1" latinLnBrk="0" hangingPunct="1">
        <a:lnSpc>
          <a:spcPct val="90000"/>
        </a:lnSpc>
        <a:spcBef>
          <a:spcPct val="0"/>
        </a:spcBef>
        <a:buNone/>
        <a:defRPr sz="2400" b="1" kern="1200">
          <a:solidFill>
            <a:schemeClr val="accent5"/>
          </a:solidFill>
          <a:latin typeface="+mj-lt"/>
          <a:ea typeface="+mj-ea"/>
          <a:cs typeface="+mj-cs"/>
        </a:defRPr>
      </a:lvl1pPr>
    </p:titleStyle>
    <p:body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7" userDrawn="1">
          <p15:clr>
            <a:srgbClr val="F26B43"/>
          </p15:clr>
        </p15:guide>
        <p15:guide id="6" pos="6014" userDrawn="1">
          <p15:clr>
            <a:srgbClr val="F26B43"/>
          </p15:clr>
        </p15:guide>
        <p15:guide id="7" orient="horz" pos="908" userDrawn="1">
          <p15:clr>
            <a:srgbClr val="F26B43"/>
          </p15:clr>
        </p15:guide>
        <p15:guide id="8" orient="horz" pos="680" userDrawn="1">
          <p15:clr>
            <a:srgbClr val="F26B43"/>
          </p15:clr>
        </p15:guide>
        <p15:guide id="11" orient="horz" pos="3867" userDrawn="1">
          <p15:clr>
            <a:srgbClr val="F26B43"/>
          </p15:clr>
        </p15:guide>
        <p15:guide id="12" orient="horz" pos="1133" userDrawn="1">
          <p15:clr>
            <a:srgbClr val="F26B43"/>
          </p15:clr>
        </p15:guide>
        <p15:guide id="13" orient="horz" pos="4091" userDrawn="1">
          <p15:clr>
            <a:srgbClr val="F26B43"/>
          </p15:clr>
        </p15:guide>
        <p15:guide id="14" pos="50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7F0E714-8F2F-0588-E89D-9DACBFF82A20}"/>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65E0547-FD3E-9DA5-495E-4DC1812D41F5}"/>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D35CD0F-9813-CB52-465A-E27AD8509152}"/>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3A5AA318-903A-4443-9B2A-0F2C696FAD96}" type="datetimeFigureOut">
              <a:rPr lang="de-DE" smtClean="0"/>
              <a:t>30.04.25</a:t>
            </a:fld>
            <a:endParaRPr lang="de-DE"/>
          </a:p>
        </p:txBody>
      </p:sp>
      <p:sp>
        <p:nvSpPr>
          <p:cNvPr id="5" name="Fußzeilenplatzhalter 4">
            <a:extLst>
              <a:ext uri="{FF2B5EF4-FFF2-40B4-BE49-F238E27FC236}">
                <a16:creationId xmlns:a16="http://schemas.microsoft.com/office/drawing/2014/main" id="{BC3F0AF6-BD4A-15F9-482B-789EE0427689}"/>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8C23627-CB1B-0223-256B-260AB9C77471}"/>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BE77E363-A211-4442-989D-70262356FFB9}" type="slidenum">
              <a:rPr lang="de-DE" smtClean="0"/>
              <a:t>‹Nr.›</a:t>
            </a:fld>
            <a:endParaRPr lang="de-DE"/>
          </a:p>
        </p:txBody>
      </p:sp>
    </p:spTree>
    <p:extLst>
      <p:ext uri="{BB962C8B-B14F-4D97-AF65-F5344CB8AC3E}">
        <p14:creationId xmlns:p14="http://schemas.microsoft.com/office/powerpoint/2010/main" val="18609724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de-DE"/>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hemeOverride" Target="../theme/themeOverride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9.xml"/><Relationship Id="rId1" Type="http://schemas.openxmlformats.org/officeDocument/2006/relationships/themeOverride" Target="../theme/themeOverride2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hemeOverride" Target="../theme/themeOverride23.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themeOverride" Target="../theme/themeOverride1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hemeOverride" Target="../theme/themeOverride1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forms.gle/MNWFbNPdxWMvM1L88" TargetMode="External"/><Relationship Id="rId2" Type="http://schemas.openxmlformats.org/officeDocument/2006/relationships/slideLayout" Target="../slideLayouts/slideLayout5.xml"/><Relationship Id="rId1" Type="http://schemas.openxmlformats.org/officeDocument/2006/relationships/themeOverride" Target="../theme/themeOverride25.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hyperlink" Target="mailto:Aaron.lechner@gmail.co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hyperlink" Target="mailto:joel.moret@besonet.ch"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hemeOverride" Target="../theme/themeOverride1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9.xml"/><Relationship Id="rId1" Type="http://schemas.openxmlformats.org/officeDocument/2006/relationships/themeOverride" Target="../theme/themeOverride1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Vorbereitungskurs Einführungsprüfung im Öffentlichen Recht 2024</a:t>
            </a:r>
            <a:br>
              <a:rPr lang="de-CH" dirty="0"/>
            </a:br>
            <a:br>
              <a:rPr lang="de-CH" dirty="0"/>
            </a:br>
            <a:endParaRPr lang="de-CH" dirty="0"/>
          </a:p>
        </p:txBody>
      </p:sp>
      <p:sp>
        <p:nvSpPr>
          <p:cNvPr id="3" name="Textplatzhalter 2"/>
          <p:cNvSpPr>
            <a:spLocks noGrp="1"/>
          </p:cNvSpPr>
          <p:nvPr>
            <p:ph type="body" sz="quarter" idx="14"/>
          </p:nvPr>
        </p:nvSpPr>
        <p:spPr>
          <a:xfrm>
            <a:off x="360002" y="4679893"/>
            <a:ext cx="5305242" cy="540951"/>
          </a:xfrm>
        </p:spPr>
        <p:txBody>
          <a:bodyPr/>
          <a:lstStyle/>
          <a:p>
            <a:r>
              <a:rPr lang="de-CH">
                <a:solidFill>
                  <a:schemeClr val="tx1"/>
                </a:solidFill>
              </a:rPr>
              <a:t>Im Rahmen der juristischen Seminare der Studentenverbindung Concordia Bern </a:t>
            </a:r>
          </a:p>
          <a:p>
            <a:endParaRPr lang="de-CH"/>
          </a:p>
          <a:p>
            <a:endParaRPr lang="de-CH"/>
          </a:p>
        </p:txBody>
      </p:sp>
      <p:sp>
        <p:nvSpPr>
          <p:cNvPr id="4" name="Textplatzhalter 3"/>
          <p:cNvSpPr>
            <a:spLocks noGrp="1"/>
          </p:cNvSpPr>
          <p:nvPr>
            <p:ph type="body" sz="quarter" idx="21"/>
          </p:nvPr>
        </p:nvSpPr>
        <p:spPr>
          <a:xfrm>
            <a:off x="360000" y="5507719"/>
            <a:ext cx="5789787" cy="839372"/>
          </a:xfrm>
        </p:spPr>
        <p:txBody>
          <a:bodyPr/>
          <a:lstStyle/>
          <a:p>
            <a:r>
              <a:rPr lang="de-CH" dirty="0">
                <a:solidFill>
                  <a:schemeClr val="tx1"/>
                </a:solidFill>
              </a:rPr>
              <a:t>Cédric Miehle v/o REF, Domenig &amp; Partner Rechtsanwälte AG</a:t>
            </a:r>
            <a:br>
              <a:rPr lang="de-CH" dirty="0">
                <a:solidFill>
                  <a:schemeClr val="tx1"/>
                </a:solidFill>
              </a:rPr>
            </a:br>
            <a:r>
              <a:rPr lang="de-CH" dirty="0"/>
              <a:t>Dominik Luder v/o GEKKO, </a:t>
            </a:r>
            <a:r>
              <a:rPr lang="de-CH" dirty="0">
                <a:solidFill>
                  <a:schemeClr val="tx1"/>
                </a:solidFill>
              </a:rPr>
              <a:t>Domenig &amp; Partner Rechtsanwälte AG</a:t>
            </a:r>
            <a:endParaRPr lang="de-CH" dirty="0"/>
          </a:p>
        </p:txBody>
      </p:sp>
      <p:pic>
        <p:nvPicPr>
          <p:cNvPr id="7" name="Bildplatzhalter 6"/>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3846" b="3846"/>
          <a:stretch>
            <a:fillRect/>
          </a:stretch>
        </p:blipFill>
        <p:spPr/>
      </p:pic>
    </p:spTree>
    <p:extLst>
      <p:ext uri="{BB962C8B-B14F-4D97-AF65-F5344CB8AC3E}">
        <p14:creationId xmlns:p14="http://schemas.microsoft.com/office/powerpoint/2010/main" val="276230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t>Allgemeine Informationen zu den Prüfungen  </a:t>
            </a:r>
            <a:br>
              <a:rPr lang="de-CH" dirty="0"/>
            </a:br>
            <a:r>
              <a:rPr lang="de-CH" dirty="0"/>
              <a:t>  </a:t>
            </a:r>
          </a:p>
        </p:txBody>
      </p:sp>
      <p:sp>
        <p:nvSpPr>
          <p:cNvPr id="8" name="Content Placeholder 7"/>
          <p:cNvSpPr>
            <a:spLocks noGrp="1"/>
          </p:cNvSpPr>
          <p:nvPr>
            <p:ph sz="quarter" idx="26"/>
          </p:nvPr>
        </p:nvSpPr>
        <p:spPr/>
        <p:txBody>
          <a:bodyPr/>
          <a:lstStyle/>
          <a:p>
            <a:r>
              <a:rPr lang="de-CH" sz="1400" dirty="0"/>
              <a:t>Einführungsstudium ist bestanden, wenn Notendurchschnitt nicht unter 4.0 und nicht mehr als eine ungenügende Note besteht.</a:t>
            </a:r>
          </a:p>
          <a:p>
            <a:r>
              <a:rPr lang="de-CH" sz="1400" dirty="0"/>
              <a:t>Bei Nichtbestehen sind alle drei Prüfungen, ungeachtet der Noten im ersten Versuch, zu wiederholen.</a:t>
            </a:r>
          </a:p>
          <a:p>
            <a:r>
              <a:rPr lang="de-CH" sz="1400" dirty="0"/>
              <a:t>Die Prüfungen können maximal einmal wiederholt werden.</a:t>
            </a:r>
          </a:p>
          <a:p>
            <a:r>
              <a:rPr lang="de-DE" sz="1400" dirty="0">
                <a:solidFill>
                  <a:schemeClr val="tx1"/>
                </a:solidFill>
              </a:rPr>
              <a:t>Eine Verschiebung des ersten oder zweiten Prüfungsversuchs </a:t>
            </a:r>
            <a:r>
              <a:rPr lang="de-DE" sz="1400" b="1" dirty="0">
                <a:solidFill>
                  <a:schemeClr val="tx1"/>
                </a:solidFill>
              </a:rPr>
              <a:t>ist lediglich aus wichtigem Grund </a:t>
            </a:r>
            <a:r>
              <a:rPr lang="de-DE" sz="1400" dirty="0">
                <a:solidFill>
                  <a:schemeClr val="tx1"/>
                </a:solidFill>
              </a:rPr>
              <a:t>(siehe Art. 37 des Studienreglements vom 21. Juni 2007) möglich.</a:t>
            </a:r>
          </a:p>
          <a:p>
            <a:r>
              <a:rPr lang="de-DE" sz="1400" dirty="0">
                <a:solidFill>
                  <a:schemeClr val="tx1"/>
                </a:solidFill>
              </a:rPr>
              <a:t>Resultate der Einführungsprüfung öffentliches Recht vom FS23</a:t>
            </a:r>
            <a:endParaRPr lang="de-CH" sz="1400" dirty="0">
              <a:solidFill>
                <a:schemeClr val="tx1"/>
              </a:solidFill>
            </a:endParaRPr>
          </a:p>
          <a:p>
            <a:endParaRPr lang="de-CH" sz="1400" b="1" dirty="0">
              <a:solidFill>
                <a:schemeClr val="tx1"/>
              </a:solidFill>
            </a:endParaRPr>
          </a:p>
          <a:p>
            <a:endParaRPr lang="de-CH" sz="1400" dirty="0"/>
          </a:p>
        </p:txBody>
      </p:sp>
      <p:sp>
        <p:nvSpPr>
          <p:cNvPr id="9" name="Foliennummernplatzhalter 8"/>
          <p:cNvSpPr>
            <a:spLocks noGrp="1"/>
          </p:cNvSpPr>
          <p:nvPr>
            <p:ph type="sldNum" sz="quarter" idx="22"/>
          </p:nvPr>
        </p:nvSpPr>
        <p:spPr/>
        <p:txBody>
          <a:bodyPr/>
          <a:lstStyle/>
          <a:p>
            <a:fld id="{17ED0AB4-B4C1-4B19-B342-EFEE5B631853}" type="slidenum">
              <a:rPr lang="de-CH" smtClean="0"/>
              <a:pPr/>
              <a:t>10</a:t>
            </a:fld>
            <a:endParaRPr lang="de-CH"/>
          </a:p>
        </p:txBody>
      </p:sp>
      <p:pic>
        <p:nvPicPr>
          <p:cNvPr id="6" name="Grafik 5">
            <a:extLst>
              <a:ext uri="{FF2B5EF4-FFF2-40B4-BE49-F238E27FC236}">
                <a16:creationId xmlns:a16="http://schemas.microsoft.com/office/drawing/2014/main" id="{5B7D0CBB-29E7-3658-681D-172F1BCEEFD6}"/>
              </a:ext>
            </a:extLst>
          </p:cNvPr>
          <p:cNvPicPr>
            <a:picLocks noChangeAspect="1"/>
          </p:cNvPicPr>
          <p:nvPr/>
        </p:nvPicPr>
        <p:blipFill>
          <a:blip r:embed="rId3"/>
          <a:stretch>
            <a:fillRect/>
          </a:stretch>
        </p:blipFill>
        <p:spPr>
          <a:xfrm>
            <a:off x="6059436" y="1261347"/>
            <a:ext cx="2132654" cy="2733249"/>
          </a:xfrm>
          <a:prstGeom prst="rect">
            <a:avLst/>
          </a:prstGeom>
        </p:spPr>
      </p:pic>
      <p:pic>
        <p:nvPicPr>
          <p:cNvPr id="10" name="Grafik 9">
            <a:extLst>
              <a:ext uri="{FF2B5EF4-FFF2-40B4-BE49-F238E27FC236}">
                <a16:creationId xmlns:a16="http://schemas.microsoft.com/office/drawing/2014/main" id="{180DDA23-BD79-013F-DC07-9CAEB931CBB9}"/>
              </a:ext>
            </a:extLst>
          </p:cNvPr>
          <p:cNvPicPr>
            <a:picLocks noChangeAspect="1"/>
          </p:cNvPicPr>
          <p:nvPr/>
        </p:nvPicPr>
        <p:blipFill>
          <a:blip r:embed="rId4"/>
          <a:stretch>
            <a:fillRect/>
          </a:stretch>
        </p:blipFill>
        <p:spPr>
          <a:xfrm>
            <a:off x="5334000" y="4074133"/>
            <a:ext cx="3421802" cy="2197127"/>
          </a:xfrm>
          <a:prstGeom prst="rect">
            <a:avLst/>
          </a:prstGeom>
        </p:spPr>
      </p:pic>
    </p:spTree>
    <p:extLst>
      <p:ext uri="{BB962C8B-B14F-4D97-AF65-F5344CB8AC3E}">
        <p14:creationId xmlns:p14="http://schemas.microsoft.com/office/powerpoint/2010/main" val="102052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1079392"/>
            <a:ext cx="6742698" cy="359693"/>
          </a:xfrm>
        </p:spPr>
        <p:txBody>
          <a:bodyPr/>
          <a:lstStyle/>
          <a:p>
            <a:r>
              <a:rPr lang="de-CH" dirty="0">
                <a:cs typeface="Arial" panose="020B0604020202020204" pitchFamily="34" charset="0"/>
              </a:rPr>
              <a:t>Prüfungsstoff und erlaubte Hilfsmittel</a:t>
            </a:r>
            <a:endParaRPr lang="de-CH" dirty="0">
              <a:solidFill>
                <a:srgbClr val="FF0000"/>
              </a:solidFill>
            </a:endParaRPr>
          </a:p>
        </p:txBody>
      </p:sp>
      <p:sp>
        <p:nvSpPr>
          <p:cNvPr id="3" name="Content Placeholder 2"/>
          <p:cNvSpPr>
            <a:spLocks noGrp="1"/>
          </p:cNvSpPr>
          <p:nvPr>
            <p:ph sz="quarter" idx="17"/>
          </p:nvPr>
        </p:nvSpPr>
        <p:spPr>
          <a:xfrm>
            <a:off x="372530" y="1439391"/>
            <a:ext cx="7612426" cy="4339217"/>
          </a:xfrm>
        </p:spPr>
        <p:txBody>
          <a:bodyPr/>
          <a:lstStyle/>
          <a:p>
            <a:endParaRPr lang="de-CH" sz="1400" b="1" dirty="0">
              <a:solidFill>
                <a:schemeClr val="tx1"/>
              </a:solidFill>
            </a:endParaRPr>
          </a:p>
          <a:p>
            <a:r>
              <a:rPr lang="de-CH" sz="1400" b="1" dirty="0">
                <a:solidFill>
                  <a:schemeClr val="tx1"/>
                </a:solidFill>
              </a:rPr>
              <a:t>Datum und Dauer </a:t>
            </a:r>
          </a:p>
          <a:p>
            <a:pPr lvl="1"/>
            <a:r>
              <a:rPr lang="de-CH" sz="1400" dirty="0"/>
              <a:t>Mittwoch, 7. Juni 2024, 08:00 Uhr</a:t>
            </a:r>
          </a:p>
          <a:p>
            <a:pPr lvl="1"/>
            <a:r>
              <a:rPr lang="de-CH" sz="1400" dirty="0">
                <a:solidFill>
                  <a:schemeClr val="tx1"/>
                </a:solidFill>
              </a:rPr>
              <a:t>2 Stunden, schriftlich</a:t>
            </a:r>
          </a:p>
          <a:p>
            <a:r>
              <a:rPr lang="de-CH" sz="1400" b="1" dirty="0">
                <a:solidFill>
                  <a:srgbClr val="122024"/>
                </a:solidFill>
              </a:rPr>
              <a:t>Prüfungsstoff: </a:t>
            </a:r>
          </a:p>
          <a:p>
            <a:pPr lvl="1"/>
            <a:r>
              <a:rPr lang="de-CH" sz="1400" dirty="0">
                <a:solidFill>
                  <a:srgbClr val="122024"/>
                </a:solidFill>
              </a:rPr>
              <a:t>Einführung in das Verfassungsrecht (Grundrechte und Staatsorganisationsrecht) </a:t>
            </a:r>
          </a:p>
          <a:p>
            <a:pPr lvl="1"/>
            <a:r>
              <a:rPr lang="de-CH" sz="1400" dirty="0">
                <a:solidFill>
                  <a:srgbClr val="122024"/>
                </a:solidFill>
              </a:rPr>
              <a:t>Einführung in das Verwaltungsrecht</a:t>
            </a:r>
          </a:p>
          <a:p>
            <a:pPr lvl="1"/>
            <a:r>
              <a:rPr lang="de-CH" sz="1400" dirty="0">
                <a:solidFill>
                  <a:srgbClr val="122024"/>
                </a:solidFill>
              </a:rPr>
              <a:t>Einführung in das Völkerrecht </a:t>
            </a:r>
          </a:p>
          <a:p>
            <a:pPr marL="540000" lvl="2" indent="0">
              <a:buNone/>
            </a:pPr>
            <a:r>
              <a:rPr lang="de-CH" sz="1400" dirty="0">
                <a:solidFill>
                  <a:srgbClr val="122024"/>
                </a:solidFill>
                <a:sym typeface="Wingdings" panose="05000000000000000000" pitchFamily="2" charset="2"/>
              </a:rPr>
              <a:t> In der Regel entfallen 1/3 der Punkte auf Fragen im Zusammenhang mit Grundrechten</a:t>
            </a:r>
            <a:endParaRPr lang="de-CH" sz="1400" dirty="0">
              <a:solidFill>
                <a:schemeClr val="tx1"/>
              </a:solidFill>
            </a:endParaRPr>
          </a:p>
          <a:p>
            <a:r>
              <a:rPr lang="de-CH" sz="1400" b="1" dirty="0">
                <a:solidFill>
                  <a:schemeClr val="tx1"/>
                </a:solidFill>
              </a:rPr>
              <a:t>Erlaubte Hilfsmittel</a:t>
            </a:r>
          </a:p>
          <a:p>
            <a:pPr lvl="1"/>
            <a:r>
              <a:rPr lang="de-CH" sz="1400" dirty="0">
                <a:solidFill>
                  <a:schemeClr val="tx1"/>
                </a:solidFill>
              </a:rPr>
              <a:t>Notizblätter</a:t>
            </a:r>
          </a:p>
          <a:p>
            <a:pPr lvl="1"/>
            <a:r>
              <a:rPr lang="de-CH" sz="1400" b="1" dirty="0">
                <a:solidFill>
                  <a:schemeClr val="tx1"/>
                </a:solidFill>
              </a:rPr>
              <a:t>Keine</a:t>
            </a:r>
            <a:r>
              <a:rPr lang="de-CH" sz="1400" dirty="0">
                <a:solidFill>
                  <a:schemeClr val="tx1"/>
                </a:solidFill>
              </a:rPr>
              <a:t> Mitnahme von eigenen Unterlagen (</a:t>
            </a:r>
            <a:r>
              <a:rPr lang="de-CH" sz="1400" i="1" dirty="0" err="1">
                <a:solidFill>
                  <a:schemeClr val="tx1"/>
                </a:solidFill>
              </a:rPr>
              <a:t>Closed</a:t>
            </a:r>
            <a:r>
              <a:rPr lang="de-CH" sz="1400" i="1" dirty="0">
                <a:solidFill>
                  <a:schemeClr val="tx1"/>
                </a:solidFill>
              </a:rPr>
              <a:t> Book</a:t>
            </a:r>
            <a:r>
              <a:rPr lang="de-CH" sz="1400" dirty="0">
                <a:solidFill>
                  <a:schemeClr val="tx1"/>
                </a:solidFill>
              </a:rPr>
              <a:t>)</a:t>
            </a:r>
          </a:p>
          <a:p>
            <a:pPr lvl="1"/>
            <a:r>
              <a:rPr lang="de-CH" sz="1400" dirty="0">
                <a:solidFill>
                  <a:schemeClr val="tx1"/>
                </a:solidFill>
              </a:rPr>
              <a:t>Gesetze werden an der Prüfung vom Prüfungssteller zur Verfügung gestellt; eigene mitgenommene Gesetze müssen abgegeben werden</a:t>
            </a:r>
          </a:p>
          <a:p>
            <a:pPr marL="270000" lvl="1" indent="0">
              <a:spcBef>
                <a:spcPts val="600"/>
              </a:spcBef>
              <a:buNone/>
            </a:pPr>
            <a:endParaRPr lang="de-CH" sz="1400" dirty="0">
              <a:solidFill>
                <a:schemeClr val="tx1"/>
              </a:solidFill>
            </a:endParaRPr>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11</a:t>
            </a:fld>
            <a:endParaRPr lang="de-CH"/>
          </a:p>
        </p:txBody>
      </p:sp>
    </p:spTree>
    <p:extLst>
      <p:ext uri="{BB962C8B-B14F-4D97-AF65-F5344CB8AC3E}">
        <p14:creationId xmlns:p14="http://schemas.microsoft.com/office/powerpoint/2010/main" val="2084579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a:cs typeface="Arial" panose="020B0604020202020204" pitchFamily="34" charset="0"/>
              </a:rPr>
              <a:t>Allgemeine Empfehlungen ("Tipps und Tricks") </a:t>
            </a:r>
            <a:endParaRPr lang="de-CH"/>
          </a:p>
        </p:txBody>
      </p:sp>
      <p:sp>
        <p:nvSpPr>
          <p:cNvPr id="3" name="Content Placeholder 2"/>
          <p:cNvSpPr>
            <a:spLocks noGrp="1"/>
          </p:cNvSpPr>
          <p:nvPr>
            <p:ph sz="quarter" idx="17"/>
          </p:nvPr>
        </p:nvSpPr>
        <p:spPr/>
        <p:txBody>
          <a:bodyPr/>
          <a:lstStyle/>
          <a:p>
            <a:r>
              <a:rPr lang="de-CH" sz="1400" dirty="0">
                <a:sym typeface="Wingdings" panose="05000000000000000000" pitchFamily="2" charset="2"/>
              </a:rPr>
              <a:t>Grundausstattung: Leuchtstifte, Schreibzeug, Post-</a:t>
            </a:r>
            <a:r>
              <a:rPr lang="de-CH" sz="1400" dirty="0" err="1">
                <a:sym typeface="Wingdings" panose="05000000000000000000" pitchFamily="2" charset="2"/>
              </a:rPr>
              <a:t>it</a:t>
            </a:r>
            <a:r>
              <a:rPr lang="de-CH" sz="1400" dirty="0">
                <a:sym typeface="Wingdings" panose="05000000000000000000" pitchFamily="2" charset="2"/>
              </a:rPr>
              <a:t>, Tipp-ex-Roller</a:t>
            </a:r>
          </a:p>
          <a:p>
            <a:r>
              <a:rPr lang="de-CH" sz="1400" dirty="0">
                <a:sym typeface="Wingdings" panose="05000000000000000000" pitchFamily="2" charset="2"/>
              </a:rPr>
              <a:t>Genaues und exaktes Durchlesen des Sachverhalts </a:t>
            </a:r>
          </a:p>
          <a:p>
            <a:r>
              <a:rPr lang="de-CH" sz="1400" dirty="0">
                <a:sym typeface="Wingdings" panose="05000000000000000000" pitchFamily="2" charset="2"/>
              </a:rPr>
              <a:t>Zeit sinnvoll investieren ("</a:t>
            </a:r>
            <a:r>
              <a:rPr lang="de-CH" sz="1400" dirty="0" err="1">
                <a:sym typeface="Wingdings" panose="05000000000000000000" pitchFamily="2" charset="2"/>
              </a:rPr>
              <a:t>Pilzesammeln</a:t>
            </a:r>
            <a:r>
              <a:rPr lang="de-CH" sz="1400" dirty="0">
                <a:sym typeface="Wingdings" panose="05000000000000000000" pitchFamily="2" charset="2"/>
              </a:rPr>
              <a:t>-Analogie") </a:t>
            </a:r>
          </a:p>
          <a:p>
            <a:r>
              <a:rPr lang="de-CH" sz="1400" dirty="0"/>
              <a:t>Keine langen Ausführungen zu offensichtlichen oder unproblematischen Punkten </a:t>
            </a:r>
          </a:p>
          <a:p>
            <a:r>
              <a:rPr lang="de-CH" sz="1400" dirty="0">
                <a:sym typeface="Wingdings" panose="05000000000000000000" pitchFamily="2" charset="2"/>
              </a:rPr>
              <a:t>Sachverhalt nicht uminterpretieren oder ergänzen</a:t>
            </a:r>
          </a:p>
          <a:p>
            <a:r>
              <a:rPr lang="de-CH" sz="1400" dirty="0">
                <a:sym typeface="Wingdings" panose="05000000000000000000" pitchFamily="2" charset="2"/>
              </a:rPr>
              <a:t>Gesetzesstellen genau angeben (z.B. Art. 5 Abs. 1 Bst. c VwVG)</a:t>
            </a:r>
          </a:p>
          <a:p>
            <a:r>
              <a:rPr lang="de-CH" sz="1400" dirty="0">
                <a:sym typeface="Wingdings" panose="05000000000000000000" pitchFamily="2" charset="2"/>
              </a:rPr>
              <a:t>Festhalten an der Grundstruktur</a:t>
            </a:r>
          </a:p>
          <a:p>
            <a:r>
              <a:rPr lang="de-CH" sz="1400" dirty="0">
                <a:sym typeface="Wingdings" panose="05000000000000000000" pitchFamily="2" charset="2"/>
              </a:rPr>
              <a:t>Festhalten an der gewählten rechtlichen Argumentation (keine Widersprüche)</a:t>
            </a:r>
          </a:p>
          <a:p>
            <a:r>
              <a:rPr lang="de-CH" sz="1400" dirty="0">
                <a:sym typeface="Wingdings" panose="05000000000000000000" pitchFamily="2" charset="2"/>
              </a:rPr>
              <a:t>Genug Papier verwenden </a:t>
            </a:r>
          </a:p>
          <a:p>
            <a:r>
              <a:rPr lang="de-CH" sz="1400" dirty="0">
                <a:sym typeface="Wingdings" panose="05000000000000000000" pitchFamily="2" charset="2"/>
              </a:rPr>
              <a:t>Versuchen, sich in die Person der Korrektorin bzw. des Korrektors zu versetzen: Was will sie bzw. er lesen; welche Stichworte | Fachbegriffe muss ich unbedingt erwähnen?</a:t>
            </a:r>
          </a:p>
          <a:p>
            <a:r>
              <a:rPr lang="de-CH" sz="1400" dirty="0">
                <a:sym typeface="Wingdings" panose="05000000000000000000" pitchFamily="2" charset="2"/>
              </a:rPr>
              <a:t>"Legale Bestechung": Klare Gliederung, saubere Abfassung, leserliche Schrift </a:t>
            </a:r>
          </a:p>
          <a:p>
            <a:r>
              <a:rPr lang="de-CH" sz="1400" dirty="0">
                <a:sym typeface="Wingdings" panose="05000000000000000000" pitchFamily="2" charset="2"/>
              </a:rPr>
              <a:t>Alte Prüfungen lösen </a:t>
            </a:r>
            <a:r>
              <a:rPr lang="de-CH" sz="1400" dirty="0">
                <a:solidFill>
                  <a:schemeClr val="tx1"/>
                </a:solidFill>
                <a:sym typeface="Wingdings" panose="05000000000000000000" pitchFamily="2" charset="2"/>
              </a:rPr>
              <a:t>(</a:t>
            </a:r>
            <a:r>
              <a:rPr lang="de-CH" sz="1400" b="1" dirty="0">
                <a:solidFill>
                  <a:schemeClr val="hlink"/>
                </a:solidFill>
                <a:sym typeface="Wingdings" panose="05000000000000000000" pitchFamily="2" charset="2"/>
              </a:rPr>
              <a:t>www.jusforum.ch</a:t>
            </a:r>
            <a:r>
              <a:rPr lang="de-CH" sz="1400" dirty="0">
                <a:solidFill>
                  <a:schemeClr val="tx1"/>
                </a:solidFill>
                <a:sym typeface="Wingdings" panose="05000000000000000000" pitchFamily="2" charset="2"/>
              </a:rPr>
              <a:t>) </a:t>
            </a:r>
            <a:r>
              <a:rPr lang="de-CH" sz="1400" dirty="0">
                <a:sym typeface="Wingdings" panose="05000000000000000000" pitchFamily="2" charset="2"/>
              </a:rPr>
              <a:t>und in Lerngruppe besprechen </a:t>
            </a:r>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12</a:t>
            </a:fld>
            <a:endParaRPr lang="de-CH"/>
          </a:p>
        </p:txBody>
      </p:sp>
    </p:spTree>
    <p:extLst>
      <p:ext uri="{BB962C8B-B14F-4D97-AF65-F5344CB8AC3E}">
        <p14:creationId xmlns:p14="http://schemas.microsoft.com/office/powerpoint/2010/main" val="1023989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Fallbesprechung Sachverhalt 1: AHV-Beiträge</a:t>
            </a:r>
          </a:p>
        </p:txBody>
      </p:sp>
      <p:sp>
        <p:nvSpPr>
          <p:cNvPr id="5" name="Text Placeholder 4"/>
          <p:cNvSpPr>
            <a:spLocks noGrp="1"/>
          </p:cNvSpPr>
          <p:nvPr>
            <p:ph type="body" sz="quarter" idx="18"/>
          </p:nvPr>
        </p:nvSpPr>
        <p:spPr/>
        <p:txBody>
          <a:bodyPr/>
          <a:lstStyle/>
          <a:p>
            <a:endParaRPr lang="de-CH"/>
          </a:p>
        </p:txBody>
      </p:sp>
      <p:sp>
        <p:nvSpPr>
          <p:cNvPr id="8" name="Foliennummernplatzhalter 7"/>
          <p:cNvSpPr>
            <a:spLocks noGrp="1"/>
          </p:cNvSpPr>
          <p:nvPr>
            <p:ph type="sldNum" sz="quarter" idx="17"/>
          </p:nvPr>
        </p:nvSpPr>
        <p:spPr/>
        <p:txBody>
          <a:bodyPr/>
          <a:lstStyle/>
          <a:p>
            <a:fld id="{17ED0AB4-B4C1-4B19-B342-EFEE5B631853}" type="slidenum">
              <a:rPr lang="de-CH" smtClean="0"/>
              <a:pPr/>
              <a:t>13</a:t>
            </a:fld>
            <a:endParaRPr lang="de-CH"/>
          </a:p>
        </p:txBody>
      </p:sp>
    </p:spTree>
    <p:extLst>
      <p:ext uri="{BB962C8B-B14F-4D97-AF65-F5344CB8AC3E}">
        <p14:creationId xmlns:p14="http://schemas.microsoft.com/office/powerpoint/2010/main" val="319736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anose="020B0604020202020204" pitchFamily="34" charset="0"/>
              </a:rPr>
              <a:t>Fallkonstellation</a:t>
            </a:r>
            <a:br>
              <a:rPr lang="de-CH" dirty="0">
                <a:cs typeface="Arial" panose="020B0604020202020204" pitchFamily="34" charset="0"/>
              </a:rPr>
            </a:br>
            <a:r>
              <a:rPr lang="de-CH" dirty="0">
                <a:cs typeface="Arial" panose="020B0604020202020204" pitchFamily="34" charset="0"/>
              </a:rPr>
              <a:t>Vorgeschichte 1/2</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14</a:t>
            </a:fld>
            <a:endParaRPr lang="de-CH"/>
          </a:p>
        </p:txBody>
      </p:sp>
      <p:pic>
        <p:nvPicPr>
          <p:cNvPr id="12" name="Inhaltsplatzhalter 2">
            <a:extLst>
              <a:ext uri="{FF2B5EF4-FFF2-40B4-BE49-F238E27FC236}">
                <a16:creationId xmlns:a16="http://schemas.microsoft.com/office/drawing/2014/main" id="{99D8659D-A117-D05A-37FC-234C24321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66771" y="2558505"/>
            <a:ext cx="1101433" cy="1101433"/>
          </a:xfrm>
          <a:prstGeom prst="rect">
            <a:avLst/>
          </a:prstGeom>
        </p:spPr>
      </p:pic>
      <p:pic>
        <p:nvPicPr>
          <p:cNvPr id="13" name="Grafik 12">
            <a:extLst>
              <a:ext uri="{FF2B5EF4-FFF2-40B4-BE49-F238E27FC236}">
                <a16:creationId xmlns:a16="http://schemas.microsoft.com/office/drawing/2014/main" id="{6E13EAB2-5792-DB17-3136-E71A4D8318F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5104" y="4401876"/>
            <a:ext cx="884068" cy="884068"/>
          </a:xfrm>
          <a:prstGeom prst="rect">
            <a:avLst/>
          </a:prstGeom>
        </p:spPr>
      </p:pic>
      <p:sp>
        <p:nvSpPr>
          <p:cNvPr id="14" name="Textfeld 13">
            <a:extLst>
              <a:ext uri="{FF2B5EF4-FFF2-40B4-BE49-F238E27FC236}">
                <a16:creationId xmlns:a16="http://schemas.microsoft.com/office/drawing/2014/main" id="{E8DA8995-E0EC-E3F6-D786-CF70584A51AD}"/>
              </a:ext>
            </a:extLst>
          </p:cNvPr>
          <p:cNvSpPr txBox="1"/>
          <p:nvPr/>
        </p:nvSpPr>
        <p:spPr>
          <a:xfrm>
            <a:off x="4360288" y="3578153"/>
            <a:ext cx="914400" cy="623046"/>
          </a:xfrm>
          <a:prstGeom prst="rect">
            <a:avLst/>
          </a:prstGeom>
        </p:spPr>
        <p:txBody>
          <a:bodyPr vert="horz" wrap="none" lIns="0" tIns="0" rIns="0" bIns="0" rtlCol="0">
            <a:normAutofit/>
          </a:bodyPr>
          <a:lstStyle/>
          <a:p>
            <a:pPr algn="l"/>
            <a:r>
              <a:rPr lang="de-CH" dirty="0">
                <a:solidFill>
                  <a:schemeClr val="tx1"/>
                </a:solidFill>
              </a:rPr>
              <a:t>P&amp;M </a:t>
            </a:r>
            <a:r>
              <a:rPr lang="de-CH" dirty="0" err="1">
                <a:solidFill>
                  <a:schemeClr val="tx1"/>
                </a:solidFill>
              </a:rPr>
              <a:t>KlG</a:t>
            </a:r>
            <a:endParaRPr lang="de-CH" dirty="0">
              <a:solidFill>
                <a:schemeClr val="tx1"/>
              </a:solidFill>
            </a:endParaRPr>
          </a:p>
        </p:txBody>
      </p:sp>
      <p:pic>
        <p:nvPicPr>
          <p:cNvPr id="15" name="Grafik 14">
            <a:extLst>
              <a:ext uri="{FF2B5EF4-FFF2-40B4-BE49-F238E27FC236}">
                <a16:creationId xmlns:a16="http://schemas.microsoft.com/office/drawing/2014/main" id="{FFF105DD-EF7F-D8F0-9E17-98C5784B4B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3213" y="4395958"/>
            <a:ext cx="889986" cy="889986"/>
          </a:xfrm>
          <a:prstGeom prst="rect">
            <a:avLst/>
          </a:prstGeom>
        </p:spPr>
      </p:pic>
      <p:cxnSp>
        <p:nvCxnSpPr>
          <p:cNvPr id="16" name="Gerader Verbinder 15">
            <a:extLst>
              <a:ext uri="{FF2B5EF4-FFF2-40B4-BE49-F238E27FC236}">
                <a16:creationId xmlns:a16="http://schemas.microsoft.com/office/drawing/2014/main" id="{42F920EE-9F73-6775-51CA-AC06D5BF6BE8}"/>
              </a:ext>
            </a:extLst>
          </p:cNvPr>
          <p:cNvCxnSpPr>
            <a:stCxn id="14" idx="1"/>
            <a:endCxn id="15" idx="3"/>
          </p:cNvCxnSpPr>
          <p:nvPr/>
        </p:nvCxnSpPr>
        <p:spPr>
          <a:xfrm flipH="1">
            <a:off x="3913199" y="3889676"/>
            <a:ext cx="447089" cy="9512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25666FDE-BCA2-B17C-C750-151770F0C298}"/>
              </a:ext>
            </a:extLst>
          </p:cNvPr>
          <p:cNvCxnSpPr>
            <a:stCxn id="14" idx="3"/>
            <a:endCxn id="13" idx="1"/>
          </p:cNvCxnSpPr>
          <p:nvPr/>
        </p:nvCxnSpPr>
        <p:spPr>
          <a:xfrm>
            <a:off x="5274688" y="3889676"/>
            <a:ext cx="400416" cy="9542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B279EF25-E07B-82ED-F704-0603AB09C08C}"/>
              </a:ext>
            </a:extLst>
          </p:cNvPr>
          <p:cNvSpPr txBox="1"/>
          <p:nvPr/>
        </p:nvSpPr>
        <p:spPr>
          <a:xfrm>
            <a:off x="2663504" y="5436824"/>
            <a:ext cx="1813329" cy="725864"/>
          </a:xfrm>
          <a:prstGeom prst="rect">
            <a:avLst/>
          </a:prstGeom>
        </p:spPr>
        <p:txBody>
          <a:bodyPr vert="horz" wrap="square" lIns="0" tIns="0" rIns="0" bIns="0" rtlCol="0">
            <a:normAutofit/>
          </a:bodyPr>
          <a:lstStyle/>
          <a:p>
            <a:r>
              <a:rPr lang="de-CH" dirty="0"/>
              <a:t>Maria Martinez</a:t>
            </a:r>
          </a:p>
          <a:p>
            <a:r>
              <a:rPr lang="de-CH" dirty="0">
                <a:solidFill>
                  <a:srgbClr val="FF0000"/>
                </a:solidFill>
              </a:rPr>
              <a:t>CHF -65’106.00</a:t>
            </a:r>
          </a:p>
        </p:txBody>
      </p:sp>
      <p:sp>
        <p:nvSpPr>
          <p:cNvPr id="20" name="Textfeld 19">
            <a:extLst>
              <a:ext uri="{FF2B5EF4-FFF2-40B4-BE49-F238E27FC236}">
                <a16:creationId xmlns:a16="http://schemas.microsoft.com/office/drawing/2014/main" id="{823D2AF1-5C4E-6938-E0BB-AD83262218EF}"/>
              </a:ext>
            </a:extLst>
          </p:cNvPr>
          <p:cNvSpPr txBox="1"/>
          <p:nvPr/>
        </p:nvSpPr>
        <p:spPr>
          <a:xfrm>
            <a:off x="5235333" y="5415676"/>
            <a:ext cx="1696595" cy="725864"/>
          </a:xfrm>
          <a:prstGeom prst="rect">
            <a:avLst/>
          </a:prstGeom>
        </p:spPr>
        <p:txBody>
          <a:bodyPr vert="horz" wrap="square" lIns="0" tIns="0" rIns="0" bIns="0" rtlCol="0">
            <a:normAutofit/>
          </a:bodyPr>
          <a:lstStyle/>
          <a:p>
            <a:pPr algn="r"/>
            <a:r>
              <a:rPr lang="de-CH" dirty="0"/>
              <a:t>Peter Panzer</a:t>
            </a:r>
          </a:p>
          <a:p>
            <a:pPr algn="r"/>
            <a:r>
              <a:rPr lang="de-CH" dirty="0">
                <a:solidFill>
                  <a:srgbClr val="FF0000"/>
                </a:solidFill>
              </a:rPr>
              <a:t>CHF -65’106.00</a:t>
            </a:r>
          </a:p>
        </p:txBody>
      </p:sp>
    </p:spTree>
    <p:extLst>
      <p:ext uri="{BB962C8B-B14F-4D97-AF65-F5344CB8AC3E}">
        <p14:creationId xmlns:p14="http://schemas.microsoft.com/office/powerpoint/2010/main" val="182666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anose="020B0604020202020204" pitchFamily="34" charset="0"/>
              </a:rPr>
              <a:t>Fallkonstellation</a:t>
            </a:r>
            <a:br>
              <a:rPr lang="de-CH" dirty="0">
                <a:cs typeface="Arial" panose="020B0604020202020204" pitchFamily="34" charset="0"/>
              </a:rPr>
            </a:br>
            <a:r>
              <a:rPr lang="de-CH" dirty="0">
                <a:cs typeface="Arial" panose="020B0604020202020204" pitchFamily="34" charset="0"/>
              </a:rPr>
              <a:t>Vorgeschichte 2/2</a:t>
            </a:r>
            <a:endParaRPr lang="de-CH" dirty="0"/>
          </a:p>
        </p:txBody>
      </p:sp>
      <p:sp>
        <p:nvSpPr>
          <p:cNvPr id="6" name="Foliennummernplatzhalter 5"/>
          <p:cNvSpPr>
            <a:spLocks noGrp="1"/>
          </p:cNvSpPr>
          <p:nvPr>
            <p:ph type="sldNum" sz="quarter" idx="22"/>
          </p:nvPr>
        </p:nvSpPr>
        <p:spPr>
          <a:xfrm>
            <a:off x="9059901" y="6067554"/>
            <a:ext cx="456428" cy="170302"/>
          </a:xfrm>
        </p:spPr>
        <p:txBody>
          <a:bodyPr/>
          <a:lstStyle/>
          <a:p>
            <a:fld id="{17ED0AB4-B4C1-4B19-B342-EFEE5B631853}" type="slidenum">
              <a:rPr lang="de-CH" smtClean="0"/>
              <a:pPr/>
              <a:t>15</a:t>
            </a:fld>
            <a:endParaRPr lang="de-CH"/>
          </a:p>
        </p:txBody>
      </p:sp>
      <p:pic>
        <p:nvPicPr>
          <p:cNvPr id="3" name="Inhaltsplatzhalter 2">
            <a:extLst>
              <a:ext uri="{FF2B5EF4-FFF2-40B4-BE49-F238E27FC236}">
                <a16:creationId xmlns:a16="http://schemas.microsoft.com/office/drawing/2014/main" id="{ADE63B49-0185-ADD4-86CF-37318B75A3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2698" y="2238254"/>
            <a:ext cx="1101433" cy="1101433"/>
          </a:xfrm>
          <a:prstGeom prst="rect">
            <a:avLst/>
          </a:prstGeom>
        </p:spPr>
      </p:pic>
      <p:pic>
        <p:nvPicPr>
          <p:cNvPr id="4" name="Grafik 3">
            <a:extLst>
              <a:ext uri="{FF2B5EF4-FFF2-40B4-BE49-F238E27FC236}">
                <a16:creationId xmlns:a16="http://schemas.microsoft.com/office/drawing/2014/main" id="{24DFF35F-6395-B16E-64E2-5B8D6FE669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71031" y="4081625"/>
            <a:ext cx="884068" cy="884068"/>
          </a:xfrm>
          <a:prstGeom prst="rect">
            <a:avLst/>
          </a:prstGeom>
        </p:spPr>
      </p:pic>
      <p:sp>
        <p:nvSpPr>
          <p:cNvPr id="5" name="Textfeld 4">
            <a:extLst>
              <a:ext uri="{FF2B5EF4-FFF2-40B4-BE49-F238E27FC236}">
                <a16:creationId xmlns:a16="http://schemas.microsoft.com/office/drawing/2014/main" id="{2F2C4662-11D8-2D2F-7C21-7A7F998E4CA3}"/>
              </a:ext>
            </a:extLst>
          </p:cNvPr>
          <p:cNvSpPr txBox="1"/>
          <p:nvPr/>
        </p:nvSpPr>
        <p:spPr>
          <a:xfrm>
            <a:off x="4756215" y="3257902"/>
            <a:ext cx="914400" cy="623046"/>
          </a:xfrm>
          <a:prstGeom prst="rect">
            <a:avLst/>
          </a:prstGeom>
        </p:spPr>
        <p:txBody>
          <a:bodyPr vert="horz" wrap="none" lIns="0" tIns="0" rIns="0" bIns="0" rtlCol="0">
            <a:normAutofit/>
          </a:bodyPr>
          <a:lstStyle/>
          <a:p>
            <a:pPr algn="l"/>
            <a:r>
              <a:rPr lang="de-CH" dirty="0">
                <a:solidFill>
                  <a:schemeClr val="tx1"/>
                </a:solidFill>
              </a:rPr>
              <a:t>P&amp;M </a:t>
            </a:r>
            <a:r>
              <a:rPr lang="de-CH" dirty="0" err="1">
                <a:solidFill>
                  <a:schemeClr val="tx1"/>
                </a:solidFill>
              </a:rPr>
              <a:t>KlG</a:t>
            </a:r>
            <a:endParaRPr lang="de-CH" dirty="0">
              <a:solidFill>
                <a:schemeClr val="tx1"/>
              </a:solidFill>
            </a:endParaRPr>
          </a:p>
        </p:txBody>
      </p:sp>
      <p:sp>
        <p:nvSpPr>
          <p:cNvPr id="7" name="Textfeld 6">
            <a:extLst>
              <a:ext uri="{FF2B5EF4-FFF2-40B4-BE49-F238E27FC236}">
                <a16:creationId xmlns:a16="http://schemas.microsoft.com/office/drawing/2014/main" id="{D32124F4-2375-C44F-D8FF-8247F122DD7E}"/>
              </a:ext>
            </a:extLst>
          </p:cNvPr>
          <p:cNvSpPr txBox="1"/>
          <p:nvPr/>
        </p:nvSpPr>
        <p:spPr>
          <a:xfrm>
            <a:off x="2957469" y="5179519"/>
            <a:ext cx="1813329" cy="725864"/>
          </a:xfrm>
          <a:prstGeom prst="rect">
            <a:avLst/>
          </a:prstGeom>
        </p:spPr>
        <p:txBody>
          <a:bodyPr vert="horz" wrap="square" lIns="0" tIns="0" rIns="0" bIns="0" rtlCol="0">
            <a:normAutofit/>
          </a:bodyPr>
          <a:lstStyle/>
          <a:p>
            <a:r>
              <a:rPr lang="de-CH" b="1" dirty="0"/>
              <a:t>Maria Martinez</a:t>
            </a:r>
          </a:p>
          <a:p>
            <a:r>
              <a:rPr lang="de-CH" dirty="0">
                <a:solidFill>
                  <a:srgbClr val="FF0000"/>
                </a:solidFill>
              </a:rPr>
              <a:t>CHF -65’106.00</a:t>
            </a:r>
          </a:p>
        </p:txBody>
      </p:sp>
      <p:pic>
        <p:nvPicPr>
          <p:cNvPr id="8" name="Grafik 7">
            <a:extLst>
              <a:ext uri="{FF2B5EF4-FFF2-40B4-BE49-F238E27FC236}">
                <a16:creationId xmlns:a16="http://schemas.microsoft.com/office/drawing/2014/main" id="{273EC2DA-B021-1B86-3CE0-67EE8B8F9E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19140" y="4081625"/>
            <a:ext cx="889986" cy="889986"/>
          </a:xfrm>
          <a:prstGeom prst="rect">
            <a:avLst/>
          </a:prstGeom>
        </p:spPr>
      </p:pic>
      <p:cxnSp>
        <p:nvCxnSpPr>
          <p:cNvPr id="9" name="Gerader Verbinder 8">
            <a:extLst>
              <a:ext uri="{FF2B5EF4-FFF2-40B4-BE49-F238E27FC236}">
                <a16:creationId xmlns:a16="http://schemas.microsoft.com/office/drawing/2014/main" id="{42861B07-8C3D-A0E6-D16C-DD60437B8A32}"/>
              </a:ext>
            </a:extLst>
          </p:cNvPr>
          <p:cNvCxnSpPr>
            <a:stCxn id="5" idx="1"/>
            <a:endCxn id="8" idx="3"/>
          </p:cNvCxnSpPr>
          <p:nvPr/>
        </p:nvCxnSpPr>
        <p:spPr>
          <a:xfrm flipH="1">
            <a:off x="4309126" y="3569425"/>
            <a:ext cx="447089" cy="95719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30D336C0-D915-BEBF-8EFA-8303F13B22AA}"/>
              </a:ext>
            </a:extLst>
          </p:cNvPr>
          <p:cNvCxnSpPr>
            <a:stCxn id="5" idx="3"/>
            <a:endCxn id="4" idx="1"/>
          </p:cNvCxnSpPr>
          <p:nvPr/>
        </p:nvCxnSpPr>
        <p:spPr>
          <a:xfrm>
            <a:off x="5670615" y="3569425"/>
            <a:ext cx="400416" cy="9542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F8BBCF1-86CC-7F5B-8535-FB8D2344A450}"/>
              </a:ext>
            </a:extLst>
          </p:cNvPr>
          <p:cNvCxnSpPr/>
          <p:nvPr/>
        </p:nvCxnSpPr>
        <p:spPr>
          <a:xfrm flipV="1">
            <a:off x="5768874" y="3862612"/>
            <a:ext cx="101949" cy="2006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1201072A-6B6B-CB37-256A-B71BD9CCCE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110" y="3438914"/>
            <a:ext cx="884068" cy="884068"/>
          </a:xfrm>
          <a:prstGeom prst="rect">
            <a:avLst/>
          </a:prstGeom>
        </p:spPr>
      </p:pic>
      <p:sp>
        <p:nvSpPr>
          <p:cNvPr id="21" name="Textfeld 20">
            <a:extLst>
              <a:ext uri="{FF2B5EF4-FFF2-40B4-BE49-F238E27FC236}">
                <a16:creationId xmlns:a16="http://schemas.microsoft.com/office/drawing/2014/main" id="{7069412B-FA39-B0CF-8DE7-4E1567D77CC1}"/>
              </a:ext>
            </a:extLst>
          </p:cNvPr>
          <p:cNvSpPr txBox="1"/>
          <p:nvPr/>
        </p:nvSpPr>
        <p:spPr>
          <a:xfrm>
            <a:off x="290995" y="4453655"/>
            <a:ext cx="1813329" cy="725864"/>
          </a:xfrm>
          <a:prstGeom prst="rect">
            <a:avLst/>
          </a:prstGeom>
        </p:spPr>
        <p:txBody>
          <a:bodyPr vert="horz" wrap="square" lIns="0" tIns="0" rIns="0" bIns="0" rtlCol="0">
            <a:normAutofit/>
          </a:bodyPr>
          <a:lstStyle/>
          <a:p>
            <a:r>
              <a:rPr lang="de-CH" b="1" dirty="0"/>
              <a:t>Nachfolger «N»</a:t>
            </a:r>
          </a:p>
          <a:p>
            <a:r>
              <a:rPr lang="de-CH" dirty="0">
                <a:solidFill>
                  <a:srgbClr val="FF0000"/>
                </a:solidFill>
              </a:rPr>
              <a:t>CHF -65’106.00</a:t>
            </a:r>
          </a:p>
        </p:txBody>
      </p:sp>
      <p:cxnSp>
        <p:nvCxnSpPr>
          <p:cNvPr id="22" name="Gerader Verbinder 21">
            <a:extLst>
              <a:ext uri="{FF2B5EF4-FFF2-40B4-BE49-F238E27FC236}">
                <a16:creationId xmlns:a16="http://schemas.microsoft.com/office/drawing/2014/main" id="{18A99E78-E69E-D31E-F2E5-EA1D8434C379}"/>
              </a:ext>
            </a:extLst>
          </p:cNvPr>
          <p:cNvCxnSpPr/>
          <p:nvPr/>
        </p:nvCxnSpPr>
        <p:spPr>
          <a:xfrm flipH="1">
            <a:off x="1807833" y="2994680"/>
            <a:ext cx="2724837" cy="7861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680BFC96-2E55-B71D-0AF4-2E8B5F835E6E}"/>
              </a:ext>
            </a:extLst>
          </p:cNvPr>
          <p:cNvSpPr txBox="1"/>
          <p:nvPr/>
        </p:nvSpPr>
        <p:spPr>
          <a:xfrm rot="20642365">
            <a:off x="2300970" y="2926812"/>
            <a:ext cx="1813329" cy="725864"/>
          </a:xfrm>
          <a:prstGeom prst="rect">
            <a:avLst/>
          </a:prstGeom>
        </p:spPr>
        <p:txBody>
          <a:bodyPr vert="horz" wrap="square" lIns="0" tIns="0" rIns="0" bIns="0" rtlCol="0">
            <a:normAutofit/>
          </a:bodyPr>
          <a:lstStyle/>
          <a:p>
            <a:pPr algn="ctr"/>
            <a:r>
              <a:rPr lang="de-CH" dirty="0"/>
              <a:t>CHF 65’106.00</a:t>
            </a:r>
          </a:p>
        </p:txBody>
      </p:sp>
      <p:cxnSp>
        <p:nvCxnSpPr>
          <p:cNvPr id="24" name="Gerader Verbinder 23">
            <a:extLst>
              <a:ext uri="{FF2B5EF4-FFF2-40B4-BE49-F238E27FC236}">
                <a16:creationId xmlns:a16="http://schemas.microsoft.com/office/drawing/2014/main" id="{138B3F52-C877-6879-0DE1-78D8B9961DEA}"/>
              </a:ext>
            </a:extLst>
          </p:cNvPr>
          <p:cNvCxnSpPr>
            <a:stCxn id="23" idx="3"/>
            <a:endCxn id="23" idx="1"/>
          </p:cNvCxnSpPr>
          <p:nvPr/>
        </p:nvCxnSpPr>
        <p:spPr>
          <a:xfrm flipH="1">
            <a:off x="2335921" y="3040433"/>
            <a:ext cx="1743427" cy="498622"/>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3572BBFD-047A-21BC-CF60-D81BE5643DB9}"/>
              </a:ext>
            </a:extLst>
          </p:cNvPr>
          <p:cNvSpPr txBox="1"/>
          <p:nvPr/>
        </p:nvSpPr>
        <p:spPr>
          <a:xfrm rot="3735408">
            <a:off x="5034386" y="2860314"/>
            <a:ext cx="1813329" cy="725864"/>
          </a:xfrm>
          <a:prstGeom prst="rect">
            <a:avLst/>
          </a:prstGeom>
        </p:spPr>
        <p:txBody>
          <a:bodyPr vert="horz" wrap="square" lIns="0" tIns="0" rIns="0" bIns="0" rtlCol="0">
            <a:normAutofit/>
          </a:bodyPr>
          <a:lstStyle/>
          <a:p>
            <a:pPr algn="ctr"/>
            <a:r>
              <a:rPr lang="de-CH" dirty="0"/>
              <a:t>CHF 65’106.00</a:t>
            </a:r>
          </a:p>
        </p:txBody>
      </p:sp>
      <p:cxnSp>
        <p:nvCxnSpPr>
          <p:cNvPr id="26" name="Gerader Verbinder 25">
            <a:extLst>
              <a:ext uri="{FF2B5EF4-FFF2-40B4-BE49-F238E27FC236}">
                <a16:creationId xmlns:a16="http://schemas.microsoft.com/office/drawing/2014/main" id="{338C74C1-C1D5-572D-6CC5-36A39FAA557F}"/>
              </a:ext>
            </a:extLst>
          </p:cNvPr>
          <p:cNvCxnSpPr>
            <a:stCxn id="25" idx="3"/>
            <a:endCxn id="25" idx="1"/>
          </p:cNvCxnSpPr>
          <p:nvPr/>
        </p:nvCxnSpPr>
        <p:spPr>
          <a:xfrm flipH="1" flipV="1">
            <a:off x="5518990" y="2420809"/>
            <a:ext cx="844121" cy="1604874"/>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4C499DC1-6010-9E98-589E-C98AF6ECE36F}"/>
              </a:ext>
            </a:extLst>
          </p:cNvPr>
          <p:cNvSpPr txBox="1"/>
          <p:nvPr/>
        </p:nvSpPr>
        <p:spPr>
          <a:xfrm>
            <a:off x="7125764" y="1689915"/>
            <a:ext cx="2270490" cy="1087827"/>
          </a:xfrm>
          <a:prstGeom prst="rect">
            <a:avLst/>
          </a:prstGeom>
        </p:spPr>
        <p:txBody>
          <a:bodyPr vert="horz" wrap="none" lIns="0" tIns="0" rIns="0" bIns="0" rtlCol="0">
            <a:normAutofit/>
          </a:bodyPr>
          <a:lstStyle/>
          <a:p>
            <a:r>
              <a:rPr lang="de-CH" sz="1200" i="1" dirty="0"/>
              <a:t>«Der Schuldenerlass gilt als </a:t>
            </a:r>
          </a:p>
          <a:p>
            <a:r>
              <a:rPr lang="de-CH" sz="1200" i="1" dirty="0"/>
              <a:t>Einkommen aus selbständiger </a:t>
            </a:r>
          </a:p>
          <a:p>
            <a:r>
              <a:rPr lang="de-CH" sz="1200" i="1" dirty="0"/>
              <a:t>Erwerbstätigkeit. Der Erwerbstätige </a:t>
            </a:r>
          </a:p>
          <a:p>
            <a:r>
              <a:rPr lang="de-CH" sz="1200" i="1" dirty="0"/>
              <a:t>hat darauf AHV-Beiträge zu </a:t>
            </a:r>
          </a:p>
          <a:p>
            <a:r>
              <a:rPr lang="de-CH" sz="1200" i="1" dirty="0"/>
              <a:t>bezahlen.»</a:t>
            </a:r>
            <a:endParaRPr lang="de-CH" sz="1200" i="1" dirty="0">
              <a:solidFill>
                <a:schemeClr val="tx1"/>
              </a:solidFill>
            </a:endParaRPr>
          </a:p>
        </p:txBody>
      </p:sp>
      <p:pic>
        <p:nvPicPr>
          <p:cNvPr id="28" name="Grafik 27">
            <a:extLst>
              <a:ext uri="{FF2B5EF4-FFF2-40B4-BE49-F238E27FC236}">
                <a16:creationId xmlns:a16="http://schemas.microsoft.com/office/drawing/2014/main" id="{A9A791D6-392D-46E4-3EBE-8CBD4C356E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13065" y="1724709"/>
            <a:ext cx="478749" cy="478749"/>
          </a:xfrm>
          <a:prstGeom prst="rect">
            <a:avLst/>
          </a:prstGeom>
        </p:spPr>
      </p:pic>
      <p:sp>
        <p:nvSpPr>
          <p:cNvPr id="29" name="Textfeld 28">
            <a:extLst>
              <a:ext uri="{FF2B5EF4-FFF2-40B4-BE49-F238E27FC236}">
                <a16:creationId xmlns:a16="http://schemas.microsoft.com/office/drawing/2014/main" id="{3B614DAA-2C93-79F5-3775-728CA00E55C1}"/>
              </a:ext>
            </a:extLst>
          </p:cNvPr>
          <p:cNvSpPr txBox="1"/>
          <p:nvPr/>
        </p:nvSpPr>
        <p:spPr>
          <a:xfrm>
            <a:off x="5379101" y="5200674"/>
            <a:ext cx="2053270" cy="1239972"/>
          </a:xfrm>
          <a:prstGeom prst="rect">
            <a:avLst/>
          </a:prstGeom>
        </p:spPr>
        <p:txBody>
          <a:bodyPr vert="horz" wrap="square" lIns="0" tIns="0" rIns="0" bIns="0" rtlCol="0">
            <a:normAutofit/>
          </a:bodyPr>
          <a:lstStyle/>
          <a:p>
            <a:pPr algn="r"/>
            <a:r>
              <a:rPr lang="de-CH" b="1" dirty="0"/>
              <a:t>Peter Panzer</a:t>
            </a:r>
          </a:p>
          <a:p>
            <a:pPr algn="r"/>
            <a:r>
              <a:rPr lang="de-CH" dirty="0">
                <a:solidFill>
                  <a:srgbClr val="FF0000"/>
                </a:solidFill>
              </a:rPr>
              <a:t>CHF -65’106.00</a:t>
            </a:r>
          </a:p>
          <a:p>
            <a:pPr algn="r"/>
            <a:r>
              <a:rPr lang="de-CH" u="sng" dirty="0">
                <a:solidFill>
                  <a:srgbClr val="00B050"/>
                </a:solidFill>
              </a:rPr>
              <a:t>+ CHF 65’106.00</a:t>
            </a:r>
          </a:p>
          <a:p>
            <a:pPr algn="r"/>
            <a:r>
              <a:rPr lang="de-CH" dirty="0"/>
              <a:t>= CHF 0</a:t>
            </a:r>
          </a:p>
          <a:p>
            <a:pPr algn="r"/>
            <a:endParaRPr lang="de-CH" dirty="0">
              <a:solidFill>
                <a:srgbClr val="FF0000"/>
              </a:solidFill>
            </a:endParaRPr>
          </a:p>
        </p:txBody>
      </p:sp>
    </p:spTree>
    <p:extLst>
      <p:ext uri="{BB962C8B-B14F-4D97-AF65-F5344CB8AC3E}">
        <p14:creationId xmlns:p14="http://schemas.microsoft.com/office/powerpoint/2010/main" val="33332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anose="020B0604020202020204" pitchFamily="34" charset="0"/>
              </a:rPr>
              <a:t>Fallkonstellation</a:t>
            </a:r>
            <a:br>
              <a:rPr lang="de-CH" dirty="0">
                <a:cs typeface="Arial" panose="020B0604020202020204" pitchFamily="34" charset="0"/>
              </a:rPr>
            </a:br>
            <a:r>
              <a:rPr lang="de-CH" dirty="0">
                <a:cs typeface="Arial" panose="020B0604020202020204" pitchFamily="34" charset="0"/>
              </a:rPr>
              <a:t>Zeitlicher Ablauf</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16</a:t>
            </a:fld>
            <a:endParaRPr lang="de-CH"/>
          </a:p>
        </p:txBody>
      </p:sp>
      <p:cxnSp>
        <p:nvCxnSpPr>
          <p:cNvPr id="3" name="Straight Connector 9">
            <a:extLst>
              <a:ext uri="{FF2B5EF4-FFF2-40B4-BE49-F238E27FC236}">
                <a16:creationId xmlns:a16="http://schemas.microsoft.com/office/drawing/2014/main" id="{3CB1C5A1-C2C3-F652-05E1-8FE8974E8DA0}"/>
              </a:ext>
            </a:extLst>
          </p:cNvPr>
          <p:cNvCxnSpPr>
            <a:cxnSpLocks/>
          </p:cNvCxnSpPr>
          <p:nvPr/>
        </p:nvCxnSpPr>
        <p:spPr>
          <a:xfrm>
            <a:off x="581508" y="3835273"/>
            <a:ext cx="8874315"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29">
            <a:extLst>
              <a:ext uri="{FF2B5EF4-FFF2-40B4-BE49-F238E27FC236}">
                <a16:creationId xmlns:a16="http://schemas.microsoft.com/office/drawing/2014/main" id="{FF6852D5-412E-B954-1DF8-243B7DC0BE87}"/>
              </a:ext>
            </a:extLst>
          </p:cNvPr>
          <p:cNvGrpSpPr/>
          <p:nvPr/>
        </p:nvGrpSpPr>
        <p:grpSpPr>
          <a:xfrm>
            <a:off x="1422531" y="2089817"/>
            <a:ext cx="200024" cy="1845468"/>
            <a:chOff x="952500" y="3033713"/>
            <a:chExt cx="200024" cy="1845468"/>
          </a:xfrm>
        </p:grpSpPr>
        <p:sp>
          <p:nvSpPr>
            <p:cNvPr id="5" name="Diamond 11">
              <a:extLst>
                <a:ext uri="{FF2B5EF4-FFF2-40B4-BE49-F238E27FC236}">
                  <a16:creationId xmlns:a16="http://schemas.microsoft.com/office/drawing/2014/main" id="{902F6645-ED0F-A71F-A4A1-44183083EB59}"/>
                </a:ext>
              </a:extLst>
            </p:cNvPr>
            <p:cNvSpPr/>
            <p:nvPr/>
          </p:nvSpPr>
          <p:spPr>
            <a:xfrm>
              <a:off x="952500" y="4679157"/>
              <a:ext cx="200024" cy="200024"/>
            </a:xfrm>
            <a:prstGeom prst="diamond">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70C0"/>
                </a:solidFill>
              </a:endParaRPr>
            </a:p>
          </p:txBody>
        </p:sp>
        <p:cxnSp>
          <p:nvCxnSpPr>
            <p:cNvPr id="7" name="Straight Connector 27">
              <a:extLst>
                <a:ext uri="{FF2B5EF4-FFF2-40B4-BE49-F238E27FC236}">
                  <a16:creationId xmlns:a16="http://schemas.microsoft.com/office/drawing/2014/main" id="{B910E45E-CFC1-CDFA-A81A-9A114D8631CD}"/>
                </a:ext>
              </a:extLst>
            </p:cNvPr>
            <p:cNvCxnSpPr>
              <a:cxnSpLocks/>
            </p:cNvCxnSpPr>
            <p:nvPr/>
          </p:nvCxnSpPr>
          <p:spPr>
            <a:xfrm>
              <a:off x="1052512" y="3033713"/>
              <a:ext cx="0" cy="1590675"/>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30">
            <a:extLst>
              <a:ext uri="{FF2B5EF4-FFF2-40B4-BE49-F238E27FC236}">
                <a16:creationId xmlns:a16="http://schemas.microsoft.com/office/drawing/2014/main" id="{7D8F25BC-1E30-30A6-F313-CD6F4DE8CD43}"/>
              </a:ext>
            </a:extLst>
          </p:cNvPr>
          <p:cNvGrpSpPr/>
          <p:nvPr/>
        </p:nvGrpSpPr>
        <p:grpSpPr>
          <a:xfrm>
            <a:off x="3155910" y="3735261"/>
            <a:ext cx="200024" cy="1845468"/>
            <a:chOff x="952500" y="4679157"/>
            <a:chExt cx="200024" cy="1845468"/>
          </a:xfrm>
        </p:grpSpPr>
        <p:sp>
          <p:nvSpPr>
            <p:cNvPr id="9" name="Diamond 31">
              <a:extLst>
                <a:ext uri="{FF2B5EF4-FFF2-40B4-BE49-F238E27FC236}">
                  <a16:creationId xmlns:a16="http://schemas.microsoft.com/office/drawing/2014/main" id="{6277D814-0F37-3C38-CA84-519668B601EF}"/>
                </a:ext>
              </a:extLst>
            </p:cNvPr>
            <p:cNvSpPr/>
            <p:nvPr/>
          </p:nvSpPr>
          <p:spPr>
            <a:xfrm>
              <a:off x="952500" y="4679157"/>
              <a:ext cx="200024" cy="200024"/>
            </a:xfrm>
            <a:prstGeom prst="diamond">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32">
              <a:extLst>
                <a:ext uri="{FF2B5EF4-FFF2-40B4-BE49-F238E27FC236}">
                  <a16:creationId xmlns:a16="http://schemas.microsoft.com/office/drawing/2014/main" id="{615CCB0D-494E-7678-AA8B-B04C0FAB8C59}"/>
                </a:ext>
              </a:extLst>
            </p:cNvPr>
            <p:cNvCxnSpPr>
              <a:cxnSpLocks/>
            </p:cNvCxnSpPr>
            <p:nvPr/>
          </p:nvCxnSpPr>
          <p:spPr>
            <a:xfrm>
              <a:off x="1052512" y="4933950"/>
              <a:ext cx="0" cy="1590675"/>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33">
            <a:extLst>
              <a:ext uri="{FF2B5EF4-FFF2-40B4-BE49-F238E27FC236}">
                <a16:creationId xmlns:a16="http://schemas.microsoft.com/office/drawing/2014/main" id="{13181C41-60BA-9F5E-A915-9B83F67298AF}"/>
              </a:ext>
            </a:extLst>
          </p:cNvPr>
          <p:cNvGrpSpPr/>
          <p:nvPr/>
        </p:nvGrpSpPr>
        <p:grpSpPr>
          <a:xfrm>
            <a:off x="4889289" y="2089817"/>
            <a:ext cx="200024" cy="1845468"/>
            <a:chOff x="952500" y="3033713"/>
            <a:chExt cx="200024" cy="1845468"/>
          </a:xfrm>
        </p:grpSpPr>
        <p:sp>
          <p:nvSpPr>
            <p:cNvPr id="18" name="Diamond 34">
              <a:extLst>
                <a:ext uri="{FF2B5EF4-FFF2-40B4-BE49-F238E27FC236}">
                  <a16:creationId xmlns:a16="http://schemas.microsoft.com/office/drawing/2014/main" id="{97D0BCEE-3A31-B9D6-CBE6-BCC107478BED}"/>
                </a:ext>
              </a:extLst>
            </p:cNvPr>
            <p:cNvSpPr/>
            <p:nvPr/>
          </p:nvSpPr>
          <p:spPr>
            <a:xfrm>
              <a:off x="952500" y="4679157"/>
              <a:ext cx="200024" cy="200024"/>
            </a:xfrm>
            <a:prstGeom prst="diamond">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35">
              <a:extLst>
                <a:ext uri="{FF2B5EF4-FFF2-40B4-BE49-F238E27FC236}">
                  <a16:creationId xmlns:a16="http://schemas.microsoft.com/office/drawing/2014/main" id="{36E5FD79-6AE3-683D-40B9-C6BC410467F4}"/>
                </a:ext>
              </a:extLst>
            </p:cNvPr>
            <p:cNvCxnSpPr>
              <a:cxnSpLocks/>
            </p:cNvCxnSpPr>
            <p:nvPr/>
          </p:nvCxnSpPr>
          <p:spPr>
            <a:xfrm>
              <a:off x="1052512" y="3033713"/>
              <a:ext cx="0" cy="1590675"/>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36">
            <a:extLst>
              <a:ext uri="{FF2B5EF4-FFF2-40B4-BE49-F238E27FC236}">
                <a16:creationId xmlns:a16="http://schemas.microsoft.com/office/drawing/2014/main" id="{22871C5B-90B8-D6BE-FB92-18913B1687CC}"/>
              </a:ext>
            </a:extLst>
          </p:cNvPr>
          <p:cNvGrpSpPr/>
          <p:nvPr/>
        </p:nvGrpSpPr>
        <p:grpSpPr>
          <a:xfrm>
            <a:off x="6622668" y="3735261"/>
            <a:ext cx="200024" cy="1845468"/>
            <a:chOff x="952500" y="4679157"/>
            <a:chExt cx="200024" cy="1845468"/>
          </a:xfrm>
        </p:grpSpPr>
        <p:sp>
          <p:nvSpPr>
            <p:cNvPr id="23" name="Diamond 37">
              <a:extLst>
                <a:ext uri="{FF2B5EF4-FFF2-40B4-BE49-F238E27FC236}">
                  <a16:creationId xmlns:a16="http://schemas.microsoft.com/office/drawing/2014/main" id="{85F693A0-A2BC-DEDA-8525-FFA6B6F1B8BA}"/>
                </a:ext>
              </a:extLst>
            </p:cNvPr>
            <p:cNvSpPr/>
            <p:nvPr/>
          </p:nvSpPr>
          <p:spPr>
            <a:xfrm>
              <a:off x="952500" y="4679157"/>
              <a:ext cx="200024" cy="200024"/>
            </a:xfrm>
            <a:prstGeom prst="diamond">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38">
              <a:extLst>
                <a:ext uri="{FF2B5EF4-FFF2-40B4-BE49-F238E27FC236}">
                  <a16:creationId xmlns:a16="http://schemas.microsoft.com/office/drawing/2014/main" id="{4AEA152B-FCFA-FA8D-F348-D3A59374FEC3}"/>
                </a:ext>
              </a:extLst>
            </p:cNvPr>
            <p:cNvCxnSpPr>
              <a:cxnSpLocks/>
            </p:cNvCxnSpPr>
            <p:nvPr/>
          </p:nvCxnSpPr>
          <p:spPr>
            <a:xfrm>
              <a:off x="1052512" y="4933950"/>
              <a:ext cx="0" cy="1590675"/>
            </a:xfrm>
            <a:prstGeom prst="line">
              <a:avLst/>
            </a:prstGeom>
            <a:ln w="127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25" name="Content Placeholder 6">
            <a:extLst>
              <a:ext uri="{FF2B5EF4-FFF2-40B4-BE49-F238E27FC236}">
                <a16:creationId xmlns:a16="http://schemas.microsoft.com/office/drawing/2014/main" id="{8D87C169-E9AE-2946-A744-F18DEC1ECDE8}"/>
              </a:ext>
            </a:extLst>
          </p:cNvPr>
          <p:cNvSpPr txBox="1">
            <a:spLocks/>
          </p:cNvSpPr>
          <p:nvPr/>
        </p:nvSpPr>
        <p:spPr>
          <a:xfrm>
            <a:off x="1773675" y="2089817"/>
            <a:ext cx="2099432" cy="1579552"/>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a:solidFill>
                  <a:schemeClr val="tx1"/>
                </a:solidFill>
                <a:latin typeface="+mn-lt"/>
                <a:ea typeface="+mn-ea"/>
                <a:cs typeface="+mn-cs"/>
              </a:defRPr>
            </a:lvl2pPr>
            <a:lvl3pPr marL="288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3pPr>
            <a:lvl4pPr marL="576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4pPr>
            <a:lvl5pPr marL="8064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5pPr>
            <a:lvl6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cap="all" baseline="0">
                <a:solidFill>
                  <a:schemeClr val="tx1"/>
                </a:solidFill>
                <a:latin typeface="+mn-lt"/>
                <a:ea typeface="+mn-ea"/>
                <a:cs typeface="+mn-cs"/>
              </a:defRPr>
            </a:lvl6pPr>
            <a:lvl7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7pPr>
            <a:lvl8pPr marL="0" indent="0" algn="l" defTabSz="914400" rtl="0" eaLnBrk="1" latinLnBrk="0" hangingPunct="1">
              <a:lnSpc>
                <a:spcPct val="100000"/>
              </a:lnSpc>
              <a:spcBef>
                <a:spcPts val="1800"/>
              </a:spcBef>
              <a:buFont typeface="Arial" panose="020B0604020202020204" pitchFamily="34" charset="0"/>
              <a:buNone/>
              <a:defRPr sz="1800" b="1" kern="1200">
                <a:solidFill>
                  <a:schemeClr val="tx1"/>
                </a:solidFill>
                <a:latin typeface="+mn-lt"/>
                <a:ea typeface="+mn-ea"/>
                <a:cs typeface="+mn-cs"/>
              </a:defRPr>
            </a:lvl8pPr>
            <a:lvl9pPr marL="0" indent="0" algn="l" defTabSz="914400" rtl="0" eaLnBrk="1" latinLnBrk="0" hangingPunct="1">
              <a:lnSpc>
                <a:spcPct val="100000"/>
              </a:lnSpc>
              <a:spcBef>
                <a:spcPts val="1800"/>
              </a:spcBef>
              <a:spcAft>
                <a:spcPts val="600"/>
              </a:spcAft>
              <a:buFont typeface="Arial" panose="020B0604020202020204" pitchFamily="34" charset="0"/>
              <a:buNone/>
              <a:defRPr sz="1000" kern="1200">
                <a:solidFill>
                  <a:schemeClr val="tx1"/>
                </a:solidFill>
                <a:latin typeface="+mn-lt"/>
                <a:ea typeface="+mn-ea"/>
                <a:cs typeface="+mn-cs"/>
              </a:defRPr>
            </a:lvl9pPr>
          </a:lstStyle>
          <a:p>
            <a:pPr lvl="1"/>
            <a:r>
              <a:rPr lang="de-CH" sz="1200" dirty="0"/>
              <a:t>31. Dezember 2022</a:t>
            </a:r>
          </a:p>
          <a:p>
            <a:r>
              <a:rPr lang="de-CH" sz="1200" dirty="0"/>
              <a:t>P verlässt die P&amp;M </a:t>
            </a:r>
            <a:r>
              <a:rPr lang="de-CH" sz="1200" dirty="0" err="1"/>
              <a:t>KlG</a:t>
            </a:r>
            <a:r>
              <a:rPr lang="de-CH" sz="1200" dirty="0"/>
              <a:t>. N ist der Nachfolger von P.</a:t>
            </a:r>
          </a:p>
          <a:p>
            <a:r>
              <a:rPr lang="de-CH" sz="1200" dirty="0"/>
              <a:t>Seine Schulden werden P erlassen.</a:t>
            </a:r>
          </a:p>
        </p:txBody>
      </p:sp>
      <p:sp>
        <p:nvSpPr>
          <p:cNvPr id="26" name="Content Placeholder 6">
            <a:extLst>
              <a:ext uri="{FF2B5EF4-FFF2-40B4-BE49-F238E27FC236}">
                <a16:creationId xmlns:a16="http://schemas.microsoft.com/office/drawing/2014/main" id="{0FAF4D98-76B8-F127-B467-A5AB4F13F07E}"/>
              </a:ext>
            </a:extLst>
          </p:cNvPr>
          <p:cNvSpPr txBox="1">
            <a:spLocks/>
          </p:cNvSpPr>
          <p:nvPr/>
        </p:nvSpPr>
        <p:spPr>
          <a:xfrm>
            <a:off x="3505354" y="4001173"/>
            <a:ext cx="1482248" cy="1579552"/>
          </a:xfrm>
          <a:prstGeom prst="rect">
            <a:avLst/>
          </a:prstGeom>
        </p:spPr>
        <p:txBody>
          <a:bodyPr lIns="0" tIns="0" rIns="0" bIns="0" anchor="b"/>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a:solidFill>
                  <a:schemeClr val="tx1"/>
                </a:solidFill>
                <a:latin typeface="+mn-lt"/>
                <a:ea typeface="+mn-ea"/>
                <a:cs typeface="+mn-cs"/>
              </a:defRPr>
            </a:lvl2pPr>
            <a:lvl3pPr marL="288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3pPr>
            <a:lvl4pPr marL="576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4pPr>
            <a:lvl5pPr marL="8064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5pPr>
            <a:lvl6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cap="all" baseline="0">
                <a:solidFill>
                  <a:schemeClr val="tx1"/>
                </a:solidFill>
                <a:latin typeface="+mn-lt"/>
                <a:ea typeface="+mn-ea"/>
                <a:cs typeface="+mn-cs"/>
              </a:defRPr>
            </a:lvl6pPr>
            <a:lvl7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7pPr>
            <a:lvl8pPr marL="0" indent="0" algn="l" defTabSz="914400" rtl="0" eaLnBrk="1" latinLnBrk="0" hangingPunct="1">
              <a:lnSpc>
                <a:spcPct val="100000"/>
              </a:lnSpc>
              <a:spcBef>
                <a:spcPts val="1800"/>
              </a:spcBef>
              <a:buFont typeface="Arial" panose="020B0604020202020204" pitchFamily="34" charset="0"/>
              <a:buNone/>
              <a:defRPr sz="1800" b="1" kern="1200">
                <a:solidFill>
                  <a:schemeClr val="tx1"/>
                </a:solidFill>
                <a:latin typeface="+mn-lt"/>
                <a:ea typeface="+mn-ea"/>
                <a:cs typeface="+mn-cs"/>
              </a:defRPr>
            </a:lvl8pPr>
            <a:lvl9pPr marL="0" indent="0" algn="l" defTabSz="914400" rtl="0" eaLnBrk="1" latinLnBrk="0" hangingPunct="1">
              <a:lnSpc>
                <a:spcPct val="100000"/>
              </a:lnSpc>
              <a:spcBef>
                <a:spcPts val="1800"/>
              </a:spcBef>
              <a:spcAft>
                <a:spcPts val="600"/>
              </a:spcAft>
              <a:buFont typeface="Arial" panose="020B0604020202020204" pitchFamily="34" charset="0"/>
              <a:buNone/>
              <a:defRPr sz="1000" kern="1200">
                <a:solidFill>
                  <a:schemeClr val="tx1"/>
                </a:solidFill>
                <a:latin typeface="+mn-lt"/>
                <a:ea typeface="+mn-ea"/>
                <a:cs typeface="+mn-cs"/>
              </a:defRPr>
            </a:lvl9pPr>
          </a:lstStyle>
          <a:p>
            <a:pPr lvl="1"/>
            <a:r>
              <a:rPr lang="de-CH" sz="1200" dirty="0"/>
              <a:t>1. Januar 2023</a:t>
            </a:r>
          </a:p>
          <a:p>
            <a:r>
              <a:rPr lang="de-CH" sz="1200" dirty="0"/>
              <a:t>P beginnt neue Arbeitsstelle bei der </a:t>
            </a:r>
            <a:r>
              <a:rPr lang="de-CH" sz="1200"/>
              <a:t>J AG.</a:t>
            </a:r>
            <a:endParaRPr lang="de-CH" sz="1200" dirty="0"/>
          </a:p>
        </p:txBody>
      </p:sp>
      <p:sp>
        <p:nvSpPr>
          <p:cNvPr id="27" name="Content Placeholder 6">
            <a:extLst>
              <a:ext uri="{FF2B5EF4-FFF2-40B4-BE49-F238E27FC236}">
                <a16:creationId xmlns:a16="http://schemas.microsoft.com/office/drawing/2014/main" id="{FE7860E8-B5F4-DFB6-AE06-DAE3F751518A}"/>
              </a:ext>
            </a:extLst>
          </p:cNvPr>
          <p:cNvSpPr txBox="1">
            <a:spLocks/>
          </p:cNvSpPr>
          <p:nvPr/>
        </p:nvSpPr>
        <p:spPr>
          <a:xfrm>
            <a:off x="5237033" y="2089817"/>
            <a:ext cx="1482248" cy="1579552"/>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a:solidFill>
                  <a:schemeClr val="tx1"/>
                </a:solidFill>
                <a:latin typeface="+mn-lt"/>
                <a:ea typeface="+mn-ea"/>
                <a:cs typeface="+mn-cs"/>
              </a:defRPr>
            </a:lvl2pPr>
            <a:lvl3pPr marL="288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3pPr>
            <a:lvl4pPr marL="576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4pPr>
            <a:lvl5pPr marL="8064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5pPr>
            <a:lvl6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cap="all" baseline="0">
                <a:solidFill>
                  <a:schemeClr val="tx1"/>
                </a:solidFill>
                <a:latin typeface="+mn-lt"/>
                <a:ea typeface="+mn-ea"/>
                <a:cs typeface="+mn-cs"/>
              </a:defRPr>
            </a:lvl6pPr>
            <a:lvl7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7pPr>
            <a:lvl8pPr marL="0" indent="0" algn="l" defTabSz="914400" rtl="0" eaLnBrk="1" latinLnBrk="0" hangingPunct="1">
              <a:lnSpc>
                <a:spcPct val="100000"/>
              </a:lnSpc>
              <a:spcBef>
                <a:spcPts val="1800"/>
              </a:spcBef>
              <a:buFont typeface="Arial" panose="020B0604020202020204" pitchFamily="34" charset="0"/>
              <a:buNone/>
              <a:defRPr sz="1800" b="1" kern="1200">
                <a:solidFill>
                  <a:schemeClr val="tx1"/>
                </a:solidFill>
                <a:latin typeface="+mn-lt"/>
                <a:ea typeface="+mn-ea"/>
                <a:cs typeface="+mn-cs"/>
              </a:defRPr>
            </a:lvl8pPr>
            <a:lvl9pPr marL="0" indent="0" algn="l" defTabSz="914400" rtl="0" eaLnBrk="1" latinLnBrk="0" hangingPunct="1">
              <a:lnSpc>
                <a:spcPct val="100000"/>
              </a:lnSpc>
              <a:spcBef>
                <a:spcPts val="1800"/>
              </a:spcBef>
              <a:spcAft>
                <a:spcPts val="600"/>
              </a:spcAft>
              <a:buFont typeface="Arial" panose="020B0604020202020204" pitchFamily="34" charset="0"/>
              <a:buNone/>
              <a:defRPr sz="1000" kern="1200">
                <a:solidFill>
                  <a:schemeClr val="tx1"/>
                </a:solidFill>
                <a:latin typeface="+mn-lt"/>
                <a:ea typeface="+mn-ea"/>
                <a:cs typeface="+mn-cs"/>
              </a:defRPr>
            </a:lvl9pPr>
          </a:lstStyle>
          <a:p>
            <a:pPr lvl="1"/>
            <a:r>
              <a:rPr lang="de-CH" sz="1200" dirty="0"/>
              <a:t>30. Januar 2023</a:t>
            </a:r>
          </a:p>
          <a:p>
            <a:r>
              <a:rPr lang="de-CH" sz="1200" dirty="0"/>
              <a:t>P&amp;M </a:t>
            </a:r>
            <a:r>
              <a:rPr lang="de-CH" sz="1200" dirty="0" err="1"/>
              <a:t>KlG</a:t>
            </a:r>
            <a:r>
              <a:rPr lang="de-CH" sz="1200" dirty="0"/>
              <a:t> erhält das Schreiben von der Ausgleichskasse Freiburg.</a:t>
            </a:r>
          </a:p>
        </p:txBody>
      </p:sp>
      <p:sp>
        <p:nvSpPr>
          <p:cNvPr id="28" name="Content Placeholder 6">
            <a:extLst>
              <a:ext uri="{FF2B5EF4-FFF2-40B4-BE49-F238E27FC236}">
                <a16:creationId xmlns:a16="http://schemas.microsoft.com/office/drawing/2014/main" id="{F3E6BC89-F0C8-BC4D-4717-060D6A8E9FBE}"/>
              </a:ext>
            </a:extLst>
          </p:cNvPr>
          <p:cNvSpPr txBox="1">
            <a:spLocks/>
          </p:cNvSpPr>
          <p:nvPr/>
        </p:nvSpPr>
        <p:spPr>
          <a:xfrm>
            <a:off x="6968712" y="4001173"/>
            <a:ext cx="2216696" cy="1579552"/>
          </a:xfrm>
          <a:prstGeom prst="rect">
            <a:avLst/>
          </a:prstGeom>
        </p:spPr>
        <p:txBody>
          <a:bodyPr lIns="0" tIns="0" rIns="0" bIns="0" anchor="b"/>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a:solidFill>
                  <a:schemeClr val="tx1"/>
                </a:solidFill>
                <a:latin typeface="+mn-lt"/>
                <a:ea typeface="+mn-ea"/>
                <a:cs typeface="+mn-cs"/>
              </a:defRPr>
            </a:lvl2pPr>
            <a:lvl3pPr marL="288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3pPr>
            <a:lvl4pPr marL="5760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4pPr>
            <a:lvl5pPr marL="806400" indent="-288000" algn="l" defTabSz="914400" rtl="0" eaLnBrk="1" latinLnBrk="0" hangingPunct="1">
              <a:lnSpc>
                <a:spcPct val="100000"/>
              </a:lnSpc>
              <a:spcBef>
                <a:spcPts val="1200"/>
              </a:spcBef>
              <a:spcAft>
                <a:spcPts val="0"/>
              </a:spcAft>
              <a:buClr>
                <a:schemeClr val="tx2"/>
              </a:buClr>
              <a:buFont typeface="Arial" panose="020B0604020202020204" pitchFamily="34" charset="0"/>
              <a:buChar char="•"/>
              <a:defRPr sz="1400" kern="1200">
                <a:solidFill>
                  <a:schemeClr val="tx1"/>
                </a:solidFill>
                <a:latin typeface="+mn-lt"/>
                <a:ea typeface="+mn-ea"/>
                <a:cs typeface="+mn-cs"/>
              </a:defRPr>
            </a:lvl5pPr>
            <a:lvl6pPr marL="0" indent="0" algn="l" defTabSz="914400" rtl="0" eaLnBrk="1" latinLnBrk="0" hangingPunct="1">
              <a:lnSpc>
                <a:spcPct val="100000"/>
              </a:lnSpc>
              <a:spcBef>
                <a:spcPts val="1800"/>
              </a:spcBef>
              <a:spcAft>
                <a:spcPts val="600"/>
              </a:spcAft>
              <a:buFont typeface="Arial" panose="020B0604020202020204" pitchFamily="34" charset="0"/>
              <a:buNone/>
              <a:defRPr sz="1400" b="1" kern="1200" cap="all" baseline="0">
                <a:solidFill>
                  <a:schemeClr val="tx1"/>
                </a:solidFill>
                <a:latin typeface="+mn-lt"/>
                <a:ea typeface="+mn-ea"/>
                <a:cs typeface="+mn-cs"/>
              </a:defRPr>
            </a:lvl6pPr>
            <a:lvl7pPr marL="0" indent="0" algn="l" defTabSz="914400" rtl="0" eaLnBrk="1" latinLnBrk="0" hangingPunct="1">
              <a:lnSpc>
                <a:spcPct val="100000"/>
              </a:lnSpc>
              <a:spcBef>
                <a:spcPts val="1800"/>
              </a:spcBef>
              <a:buFont typeface="Arial" panose="020B0604020202020204" pitchFamily="34" charset="0"/>
              <a:buNone/>
              <a:defRPr sz="1800" b="1" kern="1200">
                <a:solidFill>
                  <a:schemeClr val="tx2"/>
                </a:solidFill>
                <a:latin typeface="+mn-lt"/>
                <a:ea typeface="+mn-ea"/>
                <a:cs typeface="+mn-cs"/>
              </a:defRPr>
            </a:lvl7pPr>
            <a:lvl8pPr marL="0" indent="0" algn="l" defTabSz="914400" rtl="0" eaLnBrk="1" latinLnBrk="0" hangingPunct="1">
              <a:lnSpc>
                <a:spcPct val="100000"/>
              </a:lnSpc>
              <a:spcBef>
                <a:spcPts val="1800"/>
              </a:spcBef>
              <a:buFont typeface="Arial" panose="020B0604020202020204" pitchFamily="34" charset="0"/>
              <a:buNone/>
              <a:defRPr sz="1800" b="1" kern="1200">
                <a:solidFill>
                  <a:schemeClr val="tx1"/>
                </a:solidFill>
                <a:latin typeface="+mn-lt"/>
                <a:ea typeface="+mn-ea"/>
                <a:cs typeface="+mn-cs"/>
              </a:defRPr>
            </a:lvl8pPr>
            <a:lvl9pPr marL="0" indent="0" algn="l" defTabSz="914400" rtl="0" eaLnBrk="1" latinLnBrk="0" hangingPunct="1">
              <a:lnSpc>
                <a:spcPct val="100000"/>
              </a:lnSpc>
              <a:spcBef>
                <a:spcPts val="1800"/>
              </a:spcBef>
              <a:spcAft>
                <a:spcPts val="600"/>
              </a:spcAft>
              <a:buFont typeface="Arial" panose="020B0604020202020204" pitchFamily="34" charset="0"/>
              <a:buNone/>
              <a:defRPr sz="1000" kern="1200">
                <a:solidFill>
                  <a:schemeClr val="tx1"/>
                </a:solidFill>
                <a:latin typeface="+mn-lt"/>
                <a:ea typeface="+mn-ea"/>
                <a:cs typeface="+mn-cs"/>
              </a:defRPr>
            </a:lvl9pPr>
          </a:lstStyle>
          <a:p>
            <a:pPr lvl="1"/>
            <a:r>
              <a:rPr lang="de-CH" sz="1200" dirty="0"/>
              <a:t>Heute</a:t>
            </a:r>
          </a:p>
          <a:p>
            <a:r>
              <a:rPr lang="de-CH" sz="1200" dirty="0"/>
              <a:t>Sie müssen beurteilen, ob die Rechnung bezahlt werden muss und wenn ja, von wem.</a:t>
            </a:r>
          </a:p>
        </p:txBody>
      </p:sp>
    </p:spTree>
    <p:extLst>
      <p:ext uri="{BB962C8B-B14F-4D97-AF65-F5344CB8AC3E}">
        <p14:creationId xmlns:p14="http://schemas.microsoft.com/office/powerpoint/2010/main" val="2387483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anose="020B0604020202020204" pitchFamily="34" charset="0"/>
              </a:rPr>
              <a:t>Formeller Verfügungsbegriff</a:t>
            </a:r>
            <a:br>
              <a:rPr lang="de-CH" dirty="0">
                <a:cs typeface="Arial" panose="020B0604020202020204" pitchFamily="34" charset="0"/>
              </a:rPr>
            </a:br>
            <a:r>
              <a:rPr lang="de-CH" dirty="0">
                <a:cs typeface="Arial" panose="020B0604020202020204" pitchFamily="34" charset="0"/>
              </a:rPr>
              <a:t>Form der Verfügung</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17</a:t>
            </a:fld>
            <a:endParaRPr lang="de-CH"/>
          </a:p>
        </p:txBody>
      </p:sp>
      <p:sp>
        <p:nvSpPr>
          <p:cNvPr id="16" name="Text Placeholder 7">
            <a:extLst>
              <a:ext uri="{FF2B5EF4-FFF2-40B4-BE49-F238E27FC236}">
                <a16:creationId xmlns:a16="http://schemas.microsoft.com/office/drawing/2014/main" id="{92A754E4-776F-470E-7317-2B31665632B3}"/>
              </a:ext>
            </a:extLst>
          </p:cNvPr>
          <p:cNvSpPr txBox="1">
            <a:spLocks/>
          </p:cNvSpPr>
          <p:nvPr/>
        </p:nvSpPr>
        <p:spPr>
          <a:xfrm>
            <a:off x="360001" y="1711691"/>
            <a:ext cx="4828499" cy="4988291"/>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Bezeichnung der verfügenden Behörde</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Tatsachen, Rechtssätze, Gründe</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Verfügungsformel, Kostenregelung</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Rechtsmittelbelehrung</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Adressaten</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Datum</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Unterschrift</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endParaRPr lang="de-CH" sz="1400" dirty="0"/>
          </a:p>
          <a:p>
            <a:pPr lvl="1">
              <a:buClr>
                <a:srgbClr val="122024"/>
              </a:buClr>
              <a:buFont typeface="Wingdings" panose="05000000000000000000" pitchFamily="2" charset="2"/>
              <a:buChar char="è"/>
              <a:tabLst>
                <a:tab pos="630238" algn="l"/>
              </a:tabLst>
            </a:pPr>
            <a:r>
              <a:rPr lang="de-CH" sz="1400" dirty="0"/>
              <a:t>Ergibt sich primär aus Art. 34-38 VwVG</a:t>
            </a:r>
          </a:p>
          <a:p>
            <a:pPr marL="270000" lvl="1" indent="0">
              <a:buClr>
                <a:srgbClr val="122024"/>
              </a:buClr>
              <a:buNone/>
              <a:tabLst>
                <a:tab pos="630238" algn="l"/>
              </a:tabLst>
            </a:pPr>
            <a:endParaRPr lang="de-CH" sz="1400" dirty="0"/>
          </a:p>
          <a:p>
            <a:pPr lvl="1">
              <a:buClr>
                <a:srgbClr val="122024"/>
              </a:buClr>
              <a:buFont typeface="Wingdings" panose="05000000000000000000" pitchFamily="2" charset="2"/>
              <a:buChar char="è"/>
              <a:tabLst>
                <a:tab pos="630238" algn="l"/>
              </a:tabLst>
            </a:pPr>
            <a:r>
              <a:rPr lang="de-CH" sz="1400" dirty="0"/>
              <a:t>Konsequenz von Formmängel: Verfügung bleibt Verfügung. Aber es dürfen dem Adressaten aus der fehlerhaften Eröffnung keine Nachteile erwachsen (</a:t>
            </a:r>
            <a:r>
              <a:rPr lang="de-CH" sz="1400" dirty="0">
                <a:solidFill>
                  <a:srgbClr val="122024"/>
                </a:solidFill>
                <a:sym typeface="Wingdings" panose="05000000000000000000" pitchFamily="2" charset="2"/>
              </a:rPr>
              <a:t>Art. 38 VwVG)</a:t>
            </a:r>
            <a:r>
              <a:rPr lang="de-CH" sz="1400" dirty="0"/>
              <a:t>.</a:t>
            </a:r>
          </a:p>
        </p:txBody>
      </p:sp>
      <p:pic>
        <p:nvPicPr>
          <p:cNvPr id="17" name="Grafik 16">
            <a:extLst>
              <a:ext uri="{FF2B5EF4-FFF2-40B4-BE49-F238E27FC236}">
                <a16:creationId xmlns:a16="http://schemas.microsoft.com/office/drawing/2014/main" id="{CE9B5558-52F4-F8AA-82E8-98E11039D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4325" y="1711691"/>
            <a:ext cx="2619525" cy="2619525"/>
          </a:xfrm>
          <a:prstGeom prst="rect">
            <a:avLst/>
          </a:prstGeom>
        </p:spPr>
      </p:pic>
    </p:spTree>
    <p:extLst>
      <p:ext uri="{BB962C8B-B14F-4D97-AF65-F5344CB8AC3E}">
        <p14:creationId xmlns:p14="http://schemas.microsoft.com/office/powerpoint/2010/main" val="75596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anose="020B0604020202020204" pitchFamily="34" charset="0"/>
              </a:rPr>
              <a:t>Materieller Verfügungsbegriff</a:t>
            </a:r>
            <a:br>
              <a:rPr lang="de-CH" dirty="0">
                <a:cs typeface="Arial" panose="020B0604020202020204" pitchFamily="34" charset="0"/>
              </a:rPr>
            </a:br>
            <a:r>
              <a:rPr lang="de-CH" dirty="0">
                <a:cs typeface="Arial" panose="020B0604020202020204" pitchFamily="34" charset="0"/>
              </a:rPr>
              <a:t>Gesetzliche Verankerung</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18</a:t>
            </a:fld>
            <a:endParaRPr lang="de-CH"/>
          </a:p>
        </p:txBody>
      </p:sp>
      <p:sp>
        <p:nvSpPr>
          <p:cNvPr id="12" name="Content Placeholder 6">
            <a:extLst>
              <a:ext uri="{FF2B5EF4-FFF2-40B4-BE49-F238E27FC236}">
                <a16:creationId xmlns:a16="http://schemas.microsoft.com/office/drawing/2014/main" id="{E40DA0B8-0858-C3E5-4DE3-C00828BB5D01}"/>
              </a:ext>
            </a:extLst>
          </p:cNvPr>
          <p:cNvSpPr txBox="1">
            <a:spLocks/>
          </p:cNvSpPr>
          <p:nvPr/>
        </p:nvSpPr>
        <p:spPr>
          <a:xfrm>
            <a:off x="236252" y="2106672"/>
            <a:ext cx="7770015" cy="3490912"/>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marL="0" indent="0">
              <a:spcAft>
                <a:spcPts val="600"/>
              </a:spcAft>
              <a:buNone/>
            </a:pPr>
            <a:endParaRPr lang="de-CH" sz="1400" dirty="0"/>
          </a:p>
        </p:txBody>
      </p:sp>
      <p:pic>
        <p:nvPicPr>
          <p:cNvPr id="4" name="Grafik 3">
            <a:extLst>
              <a:ext uri="{FF2B5EF4-FFF2-40B4-BE49-F238E27FC236}">
                <a16:creationId xmlns:a16="http://schemas.microsoft.com/office/drawing/2014/main" id="{94B7C7D5-BA51-1268-3845-8B6313D9880E}"/>
              </a:ext>
            </a:extLst>
          </p:cNvPr>
          <p:cNvPicPr>
            <a:picLocks noChangeAspect="1"/>
          </p:cNvPicPr>
          <p:nvPr/>
        </p:nvPicPr>
        <p:blipFill>
          <a:blip r:embed="rId2"/>
          <a:stretch>
            <a:fillRect/>
          </a:stretch>
        </p:blipFill>
        <p:spPr>
          <a:xfrm>
            <a:off x="656625" y="2106672"/>
            <a:ext cx="7609539" cy="3037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249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anose="020B0604020202020204" pitchFamily="34" charset="0"/>
              </a:rPr>
              <a:t>Materieller Verfügungsbegriff</a:t>
            </a:r>
            <a:br>
              <a:rPr lang="de-CH" dirty="0">
                <a:cs typeface="Arial" panose="020B0604020202020204" pitchFamily="34" charset="0"/>
              </a:rPr>
            </a:br>
            <a:r>
              <a:rPr lang="de-CH" dirty="0">
                <a:cs typeface="Arial" panose="020B0604020202020204" pitchFamily="34" charset="0"/>
              </a:rPr>
              <a:t>Prüfschema</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19</a:t>
            </a:fld>
            <a:endParaRPr lang="de-CH"/>
          </a:p>
        </p:txBody>
      </p:sp>
      <p:sp>
        <p:nvSpPr>
          <p:cNvPr id="3" name="Inhaltsplatzhalter 6">
            <a:extLst>
              <a:ext uri="{FF2B5EF4-FFF2-40B4-BE49-F238E27FC236}">
                <a16:creationId xmlns:a16="http://schemas.microsoft.com/office/drawing/2014/main" id="{94B343F4-59E7-2970-B815-869E3534A5DB}"/>
              </a:ext>
            </a:extLst>
          </p:cNvPr>
          <p:cNvSpPr txBox="1">
            <a:spLocks/>
          </p:cNvSpPr>
          <p:nvPr/>
        </p:nvSpPr>
        <p:spPr>
          <a:xfrm>
            <a:off x="652992" y="2036984"/>
            <a:ext cx="6945842" cy="3136436"/>
          </a:xfrm>
          <a:prstGeom prst="rect">
            <a:avLst/>
          </a:prstGeom>
          <a:noFill/>
        </p:spPr>
        <p:txBody>
          <a:bodyPr wrap="square" rtlCol="0">
            <a:spAutoFit/>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marL="0" indent="0">
              <a:buNone/>
            </a:pPr>
            <a:r>
              <a:rPr lang="de-CH" sz="1400" b="1" dirty="0">
                <a:latin typeface="+mj-lt"/>
              </a:rPr>
              <a:t>AB</a:t>
            </a:r>
            <a:r>
              <a:rPr lang="de-CH" sz="1400" dirty="0">
                <a:latin typeface="+mj-lt"/>
              </a:rPr>
              <a:t>:  Anordnung einer Behörde </a:t>
            </a:r>
            <a:r>
              <a:rPr lang="de-CH" sz="1400" dirty="0">
                <a:solidFill>
                  <a:srgbClr val="122024"/>
                </a:solidFill>
                <a:sym typeface="Wingdings" panose="05000000000000000000" pitchFamily="2" charset="2"/>
              </a:rPr>
              <a:t></a:t>
            </a:r>
            <a:r>
              <a:rPr lang="de-CH" sz="1400" dirty="0">
                <a:latin typeface="+mj-lt"/>
                <a:sym typeface="Wingdings" panose="05000000000000000000" pitchFamily="2" charset="2"/>
              </a:rPr>
              <a:t> Ausgleichskasse des Kantons Freiburg</a:t>
            </a:r>
          </a:p>
          <a:p>
            <a:pPr marL="92075" indent="0">
              <a:buNone/>
            </a:pPr>
            <a:r>
              <a:rPr lang="de-CH" sz="1400" b="1" dirty="0">
                <a:latin typeface="+mj-lt"/>
                <a:sym typeface="Wingdings" panose="05000000000000000000" pitchFamily="2" charset="2"/>
              </a:rPr>
              <a:t>E</a:t>
            </a:r>
            <a:r>
              <a:rPr lang="de-CH" sz="1400" dirty="0">
                <a:latin typeface="+mj-lt"/>
                <a:sym typeface="Wingdings" panose="05000000000000000000" pitchFamily="2" charset="2"/>
              </a:rPr>
              <a:t>:   Einseitigkeit: Subordinationsverhältnis </a:t>
            </a:r>
            <a:r>
              <a:rPr lang="de-CH" sz="1400" dirty="0">
                <a:solidFill>
                  <a:srgbClr val="122024"/>
                </a:solidFill>
                <a:sym typeface="Wingdings" panose="05000000000000000000" pitchFamily="2" charset="2"/>
              </a:rPr>
              <a:t></a:t>
            </a:r>
            <a:r>
              <a:rPr lang="de-CH" sz="1400" dirty="0">
                <a:latin typeface="+mj-lt"/>
                <a:sym typeface="Wingdings" panose="05000000000000000000" pitchFamily="2" charset="2"/>
              </a:rPr>
              <a:t> Die Ausgleichskasse bestimmt</a:t>
            </a:r>
          </a:p>
          <a:p>
            <a:pPr marL="449263" indent="-357188">
              <a:buNone/>
            </a:pPr>
            <a:r>
              <a:rPr lang="de-CH" sz="1400" b="1" dirty="0">
                <a:latin typeface="+mj-lt"/>
              </a:rPr>
              <a:t>R</a:t>
            </a:r>
            <a:r>
              <a:rPr lang="de-CH" sz="1400" dirty="0">
                <a:latin typeface="+mj-lt"/>
              </a:rPr>
              <a:t>:   Regelung eines Rechtsverhältnisses </a:t>
            </a:r>
            <a:r>
              <a:rPr lang="de-CH" sz="1400" dirty="0">
                <a:solidFill>
                  <a:srgbClr val="122024"/>
                </a:solidFill>
                <a:sym typeface="Wingdings" panose="05000000000000000000" pitchFamily="2" charset="2"/>
              </a:rPr>
              <a:t></a:t>
            </a:r>
            <a:r>
              <a:rPr lang="de-CH" sz="1400" dirty="0">
                <a:latin typeface="+mj-lt"/>
                <a:sym typeface="Wingdings" panose="05000000000000000000" pitchFamily="2" charset="2"/>
              </a:rPr>
              <a:t> Begründung der Pflicht, den von der Ausgleichskasse bestimmten Betrag in Höhe von CHF 9’443.40 zu bezahlen.</a:t>
            </a:r>
          </a:p>
          <a:p>
            <a:pPr marL="449263" indent="-357188">
              <a:buNone/>
            </a:pPr>
            <a:endParaRPr lang="de-CH" sz="1400" dirty="0">
              <a:latin typeface="+mj-lt"/>
              <a:sym typeface="Wingdings" panose="05000000000000000000" pitchFamily="2" charset="2"/>
            </a:endParaRPr>
          </a:p>
          <a:p>
            <a:pPr marL="449263" indent="-357188">
              <a:buNone/>
            </a:pPr>
            <a:r>
              <a:rPr lang="de-CH" sz="1400" b="1" dirty="0">
                <a:latin typeface="+mj-lt"/>
                <a:sym typeface="Wingdings" panose="05000000000000000000" pitchFamily="2" charset="2"/>
              </a:rPr>
              <a:t>E</a:t>
            </a:r>
            <a:r>
              <a:rPr lang="de-CH" sz="1400" dirty="0">
                <a:latin typeface="+mj-lt"/>
                <a:sym typeface="Wingdings" panose="05000000000000000000" pitchFamily="2" charset="2"/>
              </a:rPr>
              <a:t>:   Einzelfall </a:t>
            </a:r>
            <a:r>
              <a:rPr lang="de-CH" sz="1400" dirty="0">
                <a:solidFill>
                  <a:srgbClr val="122024"/>
                </a:solidFill>
                <a:sym typeface="Wingdings" panose="05000000000000000000" pitchFamily="2" charset="2"/>
              </a:rPr>
              <a:t></a:t>
            </a:r>
            <a:r>
              <a:rPr lang="de-CH" sz="1400" dirty="0">
                <a:latin typeface="+mj-lt"/>
                <a:sym typeface="Wingdings" panose="05000000000000000000" pitchFamily="2" charset="2"/>
              </a:rPr>
              <a:t> individuell-konkret, die Anordnung regelt die Rechte und Pflichten der P&amp;M </a:t>
            </a:r>
            <a:r>
              <a:rPr lang="de-CH" sz="1400" dirty="0" err="1">
                <a:latin typeface="+mj-lt"/>
                <a:sym typeface="Wingdings" panose="05000000000000000000" pitchFamily="2" charset="2"/>
              </a:rPr>
              <a:t>KlG</a:t>
            </a:r>
            <a:r>
              <a:rPr lang="de-CH" sz="1400" dirty="0">
                <a:latin typeface="+mj-lt"/>
                <a:sym typeface="Wingdings" panose="05000000000000000000" pitchFamily="2" charset="2"/>
              </a:rPr>
              <a:t>.</a:t>
            </a:r>
          </a:p>
          <a:p>
            <a:pPr marL="449263" indent="-357188">
              <a:buNone/>
            </a:pPr>
            <a:r>
              <a:rPr lang="de-CH" sz="1400" b="1" dirty="0">
                <a:latin typeface="+mj-lt"/>
                <a:sym typeface="Wingdings" panose="05000000000000000000" pitchFamily="2" charset="2"/>
              </a:rPr>
              <a:t>V</a:t>
            </a:r>
            <a:r>
              <a:rPr lang="de-CH" sz="1400" dirty="0">
                <a:latin typeface="+mj-lt"/>
                <a:sym typeface="Wingdings" panose="05000000000000000000" pitchFamily="2" charset="2"/>
              </a:rPr>
              <a:t>:   Verbindlichkeit </a:t>
            </a:r>
            <a:r>
              <a:rPr lang="de-CH" sz="1400" dirty="0">
                <a:solidFill>
                  <a:srgbClr val="122024"/>
                </a:solidFill>
                <a:sym typeface="Wingdings" panose="05000000000000000000" pitchFamily="2" charset="2"/>
              </a:rPr>
              <a:t></a:t>
            </a:r>
            <a:r>
              <a:rPr lang="de-CH" sz="1400" dirty="0">
                <a:latin typeface="+mj-lt"/>
                <a:sym typeface="Wingdings" panose="05000000000000000000" pitchFamily="2" charset="2"/>
              </a:rPr>
              <a:t> definitive Festlegung des verwaltungsrechtlichen Rechtsverhältnis</a:t>
            </a:r>
          </a:p>
          <a:p>
            <a:pPr marL="92075" indent="0">
              <a:buNone/>
            </a:pPr>
            <a:r>
              <a:rPr lang="de-CH" sz="1400" b="1" dirty="0">
                <a:latin typeface="+mj-lt"/>
                <a:sym typeface="Wingdings" panose="05000000000000000000" pitchFamily="2" charset="2"/>
              </a:rPr>
              <a:t>A</a:t>
            </a:r>
            <a:r>
              <a:rPr lang="de-CH" sz="1400" dirty="0">
                <a:latin typeface="+mj-lt"/>
                <a:sym typeface="Wingdings" panose="05000000000000000000" pitchFamily="2" charset="2"/>
              </a:rPr>
              <a:t>:   Abgestützt im öffentlichen Recht </a:t>
            </a:r>
            <a:r>
              <a:rPr lang="de-CH" sz="1400" dirty="0">
                <a:solidFill>
                  <a:srgbClr val="122024"/>
                </a:solidFill>
                <a:sym typeface="Wingdings" panose="05000000000000000000" pitchFamily="2" charset="2"/>
              </a:rPr>
              <a:t></a:t>
            </a:r>
            <a:r>
              <a:rPr lang="de-CH" sz="1400" dirty="0">
                <a:latin typeface="+mj-lt"/>
                <a:sym typeface="Wingdings" panose="05000000000000000000" pitchFamily="2" charset="2"/>
              </a:rPr>
              <a:t> Art. 14 Abs. 2 AHVG</a:t>
            </a:r>
          </a:p>
        </p:txBody>
      </p:sp>
    </p:spTree>
    <p:extLst>
      <p:ext uri="{BB962C8B-B14F-4D97-AF65-F5344CB8AC3E}">
        <p14:creationId xmlns:p14="http://schemas.microsoft.com/office/powerpoint/2010/main" val="364358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cs typeface="Arial" panose="020B0604020202020204" pitchFamily="34" charset="0"/>
              </a:rPr>
              <a:t>Ablauf der Veranstaltung</a:t>
            </a:r>
            <a:endParaRPr lang="de-CH"/>
          </a:p>
        </p:txBody>
      </p:sp>
      <p:sp>
        <p:nvSpPr>
          <p:cNvPr id="5" name="Inhaltsplatzhalter 4"/>
          <p:cNvSpPr>
            <a:spLocks noGrp="1"/>
          </p:cNvSpPr>
          <p:nvPr>
            <p:ph sz="quarter" idx="17"/>
          </p:nvPr>
        </p:nvSpPr>
        <p:spPr/>
        <p:txBody>
          <a:bodyPr/>
          <a:lstStyle/>
          <a:p>
            <a:pPr marL="285750" indent="-285750">
              <a:spcAft>
                <a:spcPts val="300"/>
              </a:spcAft>
              <a:buFont typeface="Wingdings" panose="05000000000000000000" pitchFamily="2" charset="2"/>
              <a:buChar char="§"/>
            </a:pPr>
            <a:r>
              <a:rPr lang="de-CH" sz="1400" dirty="0"/>
              <a:t>Begrüssung und kurze Einleitung</a:t>
            </a:r>
          </a:p>
          <a:p>
            <a:pPr marL="285750" indent="-285750">
              <a:spcAft>
                <a:spcPts val="300"/>
              </a:spcAft>
              <a:buFont typeface="Wingdings" panose="05000000000000000000" pitchFamily="2" charset="2"/>
              <a:buChar char="§"/>
            </a:pPr>
            <a:r>
              <a:rPr lang="de-CH" sz="1400" dirty="0"/>
              <a:t>Allgemeine Informationen und Empfehlungen zum Schreiben von Prüfungen im öffentlichen Recht I </a:t>
            </a:r>
          </a:p>
          <a:p>
            <a:pPr marL="285750" indent="-285750">
              <a:spcAft>
                <a:spcPts val="300"/>
              </a:spcAft>
              <a:buFont typeface="Wingdings" panose="05000000000000000000" pitchFamily="2" charset="2"/>
              <a:buChar char="§"/>
            </a:pPr>
            <a:r>
              <a:rPr lang="de-CH" sz="1400" dirty="0"/>
              <a:t>Wichtige Begriffe und Übersichten </a:t>
            </a:r>
          </a:p>
          <a:p>
            <a:pPr marL="285750" indent="-285750">
              <a:spcAft>
                <a:spcPts val="300"/>
              </a:spcAft>
              <a:buFont typeface="Wingdings" panose="05000000000000000000" pitchFamily="2" charset="2"/>
              <a:buChar char="§"/>
            </a:pPr>
            <a:r>
              <a:rPr lang="de-CH" sz="1400" dirty="0"/>
              <a:t>Fallbesprechung </a:t>
            </a:r>
          </a:p>
          <a:p>
            <a:pPr marL="285750" indent="-285750">
              <a:spcAft>
                <a:spcPts val="300"/>
              </a:spcAft>
              <a:buFont typeface="Wingdings" panose="05000000000000000000" pitchFamily="2" charset="2"/>
              <a:buChar char="§"/>
            </a:pPr>
            <a:r>
              <a:rPr lang="de-CH" sz="1400" dirty="0"/>
              <a:t>Allgemeine und fallspezifische Fragen </a:t>
            </a:r>
          </a:p>
          <a:p>
            <a:pPr marL="285750" indent="-285750">
              <a:spcAft>
                <a:spcPts val="300"/>
              </a:spcAft>
              <a:buFont typeface="Wingdings" panose="05000000000000000000" pitchFamily="2" charset="2"/>
              <a:buChar char="§"/>
            </a:pPr>
            <a:r>
              <a:rPr lang="de-CH" sz="1400" dirty="0"/>
              <a:t>Hinweis auf Veranstaltungen </a:t>
            </a:r>
          </a:p>
          <a:p>
            <a:pPr marL="285750" indent="-285750">
              <a:spcAft>
                <a:spcPts val="300"/>
              </a:spcAft>
              <a:buFont typeface="Wingdings" panose="05000000000000000000" pitchFamily="2" charset="2"/>
              <a:buChar char="§"/>
            </a:pPr>
            <a:r>
              <a:rPr lang="de-CH" sz="1400" dirty="0"/>
              <a:t>Feedback</a:t>
            </a:r>
          </a:p>
          <a:p>
            <a:pPr marL="285750" indent="-285750">
              <a:spcAft>
                <a:spcPts val="300"/>
              </a:spcAft>
              <a:buFont typeface="Wingdings" panose="05000000000000000000" pitchFamily="2" charset="2"/>
              <a:buChar char="§"/>
            </a:pPr>
            <a:r>
              <a:rPr lang="de-CH" sz="1400" dirty="0"/>
              <a:t>Diskussion und gemütliches Beisammensein mit </a:t>
            </a:r>
            <a:r>
              <a:rPr lang="de-CH" sz="1400" i="1" dirty="0"/>
              <a:t>Apéro </a:t>
            </a:r>
            <a:r>
              <a:rPr lang="de-CH" sz="1400" i="1" dirty="0" err="1"/>
              <a:t>Riche</a:t>
            </a:r>
            <a:endParaRPr lang="de-CH" sz="1400" dirty="0"/>
          </a:p>
        </p:txBody>
      </p:sp>
      <p:pic>
        <p:nvPicPr>
          <p:cNvPr id="9" name="Bildplatzhalter 8"/>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3080" r="13080"/>
          <a:stretch>
            <a:fillRect/>
          </a:stretch>
        </p:blipFill>
        <p:spPr/>
      </p:pic>
      <p:sp>
        <p:nvSpPr>
          <p:cNvPr id="7" name="Textplatzhalter 6"/>
          <p:cNvSpPr>
            <a:spLocks noGrp="1"/>
          </p:cNvSpPr>
          <p:nvPr>
            <p:ph type="body" sz="quarter" idx="23"/>
          </p:nvPr>
        </p:nvSpPr>
        <p:spPr/>
        <p:txBody>
          <a:bodyPr/>
          <a:lstStyle/>
          <a:p>
            <a:endParaRPr lang="de-CH"/>
          </a:p>
        </p:txBody>
      </p:sp>
      <p:sp>
        <p:nvSpPr>
          <p:cNvPr id="8" name="Foliennummernplatzhalter 7"/>
          <p:cNvSpPr>
            <a:spLocks noGrp="1"/>
          </p:cNvSpPr>
          <p:nvPr>
            <p:ph type="sldNum" sz="quarter" idx="21"/>
          </p:nvPr>
        </p:nvSpPr>
        <p:spPr/>
        <p:txBody>
          <a:bodyPr/>
          <a:lstStyle/>
          <a:p>
            <a:fld id="{17ED0AB4-B4C1-4B19-B342-EFEE5B631853}" type="slidenum">
              <a:rPr lang="de-CH" smtClean="0"/>
              <a:pPr/>
              <a:t>2</a:t>
            </a:fld>
            <a:endParaRPr lang="de-CH"/>
          </a:p>
        </p:txBody>
      </p:sp>
    </p:spTree>
    <p:extLst>
      <p:ext uri="{BB962C8B-B14F-4D97-AF65-F5344CB8AC3E}">
        <p14:creationId xmlns:p14="http://schemas.microsoft.com/office/powerpoint/2010/main" val="255018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anose="020B0604020202020204" pitchFamily="34" charset="0"/>
              </a:rPr>
              <a:t>Wer muss bezahlen?</a:t>
            </a:r>
            <a:br>
              <a:rPr lang="de-CH" dirty="0">
                <a:cs typeface="Arial" panose="020B0604020202020204" pitchFamily="34" charset="0"/>
              </a:rPr>
            </a:b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20</a:t>
            </a:fld>
            <a:endParaRPr lang="de-CH"/>
          </a:p>
        </p:txBody>
      </p:sp>
      <p:sp>
        <p:nvSpPr>
          <p:cNvPr id="4" name="Textplatzhalter 12">
            <a:extLst>
              <a:ext uri="{FF2B5EF4-FFF2-40B4-BE49-F238E27FC236}">
                <a16:creationId xmlns:a16="http://schemas.microsoft.com/office/drawing/2014/main" id="{A56E6AB0-DDC6-8884-0EC5-1E180C4E589F}"/>
              </a:ext>
            </a:extLst>
          </p:cNvPr>
          <p:cNvSpPr txBox="1">
            <a:spLocks/>
          </p:cNvSpPr>
          <p:nvPr/>
        </p:nvSpPr>
        <p:spPr>
          <a:xfrm>
            <a:off x="360001" y="1439085"/>
            <a:ext cx="4828499" cy="3286126"/>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b="1" dirty="0"/>
              <a:t>Wer ist Adressat </a:t>
            </a:r>
            <a:r>
              <a:rPr lang="de-CH" sz="1400" dirty="0"/>
              <a:t>der Verfügung? </a:t>
            </a:r>
            <a:r>
              <a:rPr lang="de-CH" sz="1400" dirty="0">
                <a:solidFill>
                  <a:srgbClr val="122024"/>
                </a:solidFill>
                <a:sym typeface="Wingdings" panose="05000000000000000000" pitchFamily="2" charset="2"/>
              </a:rPr>
              <a:t></a:t>
            </a:r>
            <a:r>
              <a:rPr lang="de-CH" sz="1400" dirty="0">
                <a:sym typeface="Wingdings" panose="05000000000000000000" pitchFamily="2" charset="2"/>
              </a:rPr>
              <a:t> </a:t>
            </a:r>
            <a:r>
              <a:rPr lang="de-CH" sz="1400" b="1" dirty="0"/>
              <a:t>P&amp;M </a:t>
            </a:r>
            <a:r>
              <a:rPr lang="de-CH" sz="1400" b="1" dirty="0" err="1"/>
              <a:t>KlG</a:t>
            </a:r>
            <a:endParaRPr lang="de-CH" sz="1400" b="1" dirty="0"/>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endParaRPr lang="de-CH" sz="1400" b="1" dirty="0"/>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Die Ausgleichskasse ist sachlich unzuständig für die Erhebung von AHV-Beiträge bei der P&amp;M </a:t>
            </a:r>
            <a:r>
              <a:rPr lang="de-CH" sz="1400" dirty="0" err="1"/>
              <a:t>KlG</a:t>
            </a:r>
            <a:r>
              <a:rPr lang="de-CH" sz="1400" dirty="0"/>
              <a:t>. Die P&amp;M KIG ist weder Arbeitgeberin noch selbständig erwerbend.</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endParaRPr lang="de-CH" sz="1400" dirty="0"/>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r>
              <a:rPr lang="de-CH" sz="1400" dirty="0"/>
              <a:t>Ist die Verfügung </a:t>
            </a:r>
            <a:r>
              <a:rPr lang="de-CH" sz="1400" b="1" dirty="0"/>
              <a:t>nichtig</a:t>
            </a:r>
            <a:r>
              <a:rPr lang="de-CH" sz="1400" dirty="0"/>
              <a:t>?</a:t>
            </a:r>
          </a:p>
          <a:p>
            <a:pPr lvl="1">
              <a:spcBef>
                <a:spcPts val="600"/>
              </a:spcBef>
              <a:buClr>
                <a:srgbClr val="6BBCD5"/>
              </a:buClr>
              <a:buFont typeface="Symbol" panose="05050102010706020507" pitchFamily="18" charset="2"/>
              <a:buChar char="-"/>
              <a:defRPr/>
            </a:pPr>
            <a:r>
              <a:rPr lang="de-CH" sz="1300" dirty="0"/>
              <a:t>schwerwiegender Rechtsfehler</a:t>
            </a:r>
          </a:p>
          <a:p>
            <a:pPr lvl="1">
              <a:spcBef>
                <a:spcPts val="600"/>
              </a:spcBef>
              <a:buClr>
                <a:srgbClr val="6BBCD5"/>
              </a:buClr>
              <a:buFont typeface="Symbol" panose="05050102010706020507" pitchFamily="18" charset="2"/>
              <a:buChar char="-"/>
              <a:defRPr/>
            </a:pPr>
            <a:r>
              <a:rPr lang="de-CH" sz="1300" dirty="0"/>
              <a:t>Fehler muss offenkundig oder zumindest leicht erkennbar sein</a:t>
            </a:r>
          </a:p>
          <a:p>
            <a:pPr lvl="1">
              <a:spcBef>
                <a:spcPts val="600"/>
              </a:spcBef>
              <a:buClr>
                <a:srgbClr val="6BBCD5"/>
              </a:buClr>
              <a:buFont typeface="Symbol" panose="05050102010706020507" pitchFamily="18" charset="2"/>
              <a:buChar char="-"/>
              <a:defRPr/>
            </a:pPr>
            <a:r>
              <a:rPr lang="de-CH" sz="1300" dirty="0"/>
              <a:t>Annahme der Nichtigkeit darf nicht zu einer ernsthaften Gefährdung der Rechtssicherheit führen</a:t>
            </a:r>
          </a:p>
          <a:p>
            <a:pPr lvl="1">
              <a:spcBef>
                <a:spcPts val="600"/>
              </a:spcBef>
              <a:buClr>
                <a:srgbClr val="6BBCD5"/>
              </a:buClr>
              <a:buFont typeface="Symbol" panose="05050102010706020507" pitchFamily="18" charset="2"/>
              <a:buChar char="-"/>
              <a:defRPr/>
            </a:pPr>
            <a:endParaRPr lang="de-CH" sz="1300" dirty="0"/>
          </a:p>
          <a:p>
            <a:pPr>
              <a:buClr>
                <a:srgbClr val="6BBCD5"/>
              </a:buClr>
              <a:defRPr/>
            </a:pPr>
            <a:r>
              <a:rPr lang="de-CH" sz="1400" dirty="0"/>
              <a:t>Wäre </a:t>
            </a:r>
            <a:r>
              <a:rPr lang="de-CH" sz="1400" b="1" dirty="0"/>
              <a:t>P</a:t>
            </a:r>
            <a:r>
              <a:rPr lang="de-CH" sz="1400" dirty="0"/>
              <a:t> </a:t>
            </a:r>
            <a:r>
              <a:rPr lang="de-CH" sz="1400" b="1" dirty="0"/>
              <a:t>Adressat</a:t>
            </a:r>
            <a:r>
              <a:rPr lang="de-CH" sz="1400" dirty="0"/>
              <a:t> der Verfügung: Formmangel</a:t>
            </a:r>
          </a:p>
          <a:p>
            <a:pPr marL="270000" marR="0" lvl="0" indent="-270000" algn="l" defTabSz="914400" rtl="0" eaLnBrk="1" fontAlgn="auto" latinLnBrk="0" hangingPunct="1">
              <a:lnSpc>
                <a:spcPct val="110000"/>
              </a:lnSpc>
              <a:spcBef>
                <a:spcPts val="600"/>
              </a:spcBef>
              <a:spcAft>
                <a:spcPts val="300"/>
              </a:spcAft>
              <a:buClr>
                <a:srgbClr val="6BBCD5"/>
              </a:buClr>
              <a:buSzTx/>
              <a:buFont typeface="Wingdings" panose="05000000000000000000" pitchFamily="2" charset="2"/>
              <a:buChar char="§"/>
              <a:tabLst/>
              <a:defRPr/>
            </a:pPr>
            <a:endParaRPr lang="de-CH" sz="1400" dirty="0"/>
          </a:p>
        </p:txBody>
      </p:sp>
      <p:pic>
        <p:nvPicPr>
          <p:cNvPr id="5" name="Grafik 4">
            <a:extLst>
              <a:ext uri="{FF2B5EF4-FFF2-40B4-BE49-F238E27FC236}">
                <a16:creationId xmlns:a16="http://schemas.microsoft.com/office/drawing/2014/main" id="{AE680B03-E5FD-571F-90DC-DA073475D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7867">
            <a:off x="6020647" y="2644923"/>
            <a:ext cx="2210234" cy="2210234"/>
          </a:xfrm>
          <a:prstGeom prst="rect">
            <a:avLst/>
          </a:prstGeom>
        </p:spPr>
      </p:pic>
      <p:sp>
        <p:nvSpPr>
          <p:cNvPr id="3" name="Textfeld 2"/>
          <p:cNvSpPr txBox="1"/>
          <p:nvPr/>
        </p:nvSpPr>
        <p:spPr>
          <a:xfrm>
            <a:off x="6766941" y="4755198"/>
            <a:ext cx="2779058" cy="430887"/>
          </a:xfrm>
          <a:prstGeom prst="rect">
            <a:avLst/>
          </a:prstGeom>
          <a:noFill/>
        </p:spPr>
        <p:txBody>
          <a:bodyPr wrap="square" lIns="0" tIns="0" rIns="0" bIns="0" rtlCol="0">
            <a:spAutoFit/>
          </a:bodyPr>
          <a:lstStyle/>
          <a:p>
            <a:pPr algn="l"/>
            <a:r>
              <a:rPr lang="de-CH" sz="1400" dirty="0"/>
              <a:t>Die Ausgleichsklasse muss eine neue Verfügung an P eröffnen.</a:t>
            </a:r>
          </a:p>
        </p:txBody>
      </p:sp>
    </p:spTree>
    <p:extLst>
      <p:ext uri="{BB962C8B-B14F-4D97-AF65-F5344CB8AC3E}">
        <p14:creationId xmlns:p14="http://schemas.microsoft.com/office/powerpoint/2010/main" val="4106256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90A50-DCB7-0FA5-B0C6-D907394A8DD7}"/>
              </a:ext>
            </a:extLst>
          </p:cNvPr>
          <p:cNvSpPr>
            <a:spLocks noGrp="1"/>
          </p:cNvSpPr>
          <p:nvPr>
            <p:ph type="title"/>
          </p:nvPr>
        </p:nvSpPr>
        <p:spPr/>
        <p:txBody>
          <a:bodyPr/>
          <a:lstStyle/>
          <a:p>
            <a:r>
              <a:rPr lang="de-DE" dirty="0"/>
              <a:t>Fall: AVH Beiträge</a:t>
            </a:r>
            <a:endParaRPr lang="de-CH" dirty="0"/>
          </a:p>
        </p:txBody>
      </p:sp>
      <p:sp>
        <p:nvSpPr>
          <p:cNvPr id="3" name="Inhaltsplatzhalter 2">
            <a:extLst>
              <a:ext uri="{FF2B5EF4-FFF2-40B4-BE49-F238E27FC236}">
                <a16:creationId xmlns:a16="http://schemas.microsoft.com/office/drawing/2014/main" id="{8562D1F0-FA0E-E473-7742-2B851CA9ED77}"/>
              </a:ext>
            </a:extLst>
          </p:cNvPr>
          <p:cNvSpPr>
            <a:spLocks noGrp="1"/>
          </p:cNvSpPr>
          <p:nvPr>
            <p:ph sz="quarter" idx="17"/>
          </p:nvPr>
        </p:nvSpPr>
        <p:spPr>
          <a:xfrm>
            <a:off x="597068" y="2002174"/>
            <a:ext cx="2209632" cy="1066994"/>
          </a:xfrm>
        </p:spPr>
        <p:txBody>
          <a:bodyPr/>
          <a:lstStyle/>
          <a:p>
            <a:pPr marL="0" indent="0">
              <a:buNone/>
            </a:pPr>
            <a:r>
              <a:rPr lang="de-DE" sz="6000" b="1" dirty="0"/>
              <a:t>Tipps</a:t>
            </a:r>
            <a:endParaRPr lang="de-CH" b="1" dirty="0"/>
          </a:p>
        </p:txBody>
      </p:sp>
      <p:sp>
        <p:nvSpPr>
          <p:cNvPr id="5" name="Foliennummernplatzhalter 4">
            <a:extLst>
              <a:ext uri="{FF2B5EF4-FFF2-40B4-BE49-F238E27FC236}">
                <a16:creationId xmlns:a16="http://schemas.microsoft.com/office/drawing/2014/main" id="{3569F102-E5E5-51D7-BB2F-87454620AB15}"/>
              </a:ext>
            </a:extLst>
          </p:cNvPr>
          <p:cNvSpPr>
            <a:spLocks noGrp="1"/>
          </p:cNvSpPr>
          <p:nvPr>
            <p:ph type="sldNum" sz="quarter" idx="22"/>
          </p:nvPr>
        </p:nvSpPr>
        <p:spPr/>
        <p:txBody>
          <a:bodyPr/>
          <a:lstStyle/>
          <a:p>
            <a:fld id="{17ED0AB4-B4C1-4B19-B342-EFEE5B631853}" type="slidenum">
              <a:rPr lang="de-CH" smtClean="0"/>
              <a:pPr/>
              <a:t>21</a:t>
            </a:fld>
            <a:endParaRPr lang="de-CH"/>
          </a:p>
        </p:txBody>
      </p:sp>
      <p:pic>
        <p:nvPicPr>
          <p:cNvPr id="8" name="Grafik 7">
            <a:extLst>
              <a:ext uri="{FF2B5EF4-FFF2-40B4-BE49-F238E27FC236}">
                <a16:creationId xmlns:a16="http://schemas.microsoft.com/office/drawing/2014/main" id="{1B83AF64-D151-6407-8840-565F68DE3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463" y="3429000"/>
            <a:ext cx="1961845" cy="1961845"/>
          </a:xfrm>
          <a:prstGeom prst="rect">
            <a:avLst/>
          </a:prstGeom>
        </p:spPr>
      </p:pic>
      <p:sp>
        <p:nvSpPr>
          <p:cNvPr id="9" name="Text Placeholder 7">
            <a:extLst>
              <a:ext uri="{FF2B5EF4-FFF2-40B4-BE49-F238E27FC236}">
                <a16:creationId xmlns:a16="http://schemas.microsoft.com/office/drawing/2014/main" id="{2AEC0646-C7EB-D0E6-4CD6-68A12BC4F4BD}"/>
              </a:ext>
            </a:extLst>
          </p:cNvPr>
          <p:cNvSpPr txBox="1">
            <a:spLocks/>
          </p:cNvSpPr>
          <p:nvPr/>
        </p:nvSpPr>
        <p:spPr>
          <a:xfrm>
            <a:off x="5545211" y="3429000"/>
            <a:ext cx="2125589" cy="1159933"/>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marL="285750" indent="-285750">
              <a:buFont typeface="Arial" panose="020B0604020202020204" pitchFamily="34" charset="0"/>
              <a:buChar char="•"/>
            </a:pPr>
            <a:r>
              <a:rPr lang="de-CH" sz="2000" b="1" dirty="0"/>
              <a:t>Grundlagen</a:t>
            </a:r>
          </a:p>
          <a:p>
            <a:pPr marL="285750" indent="-285750">
              <a:buFont typeface="Arial" panose="020B0604020202020204" pitchFamily="34" charset="0"/>
              <a:buChar char="•"/>
            </a:pPr>
            <a:r>
              <a:rPr lang="de-CH" sz="2000" b="1" dirty="0"/>
              <a:t>Schemata</a:t>
            </a:r>
          </a:p>
        </p:txBody>
      </p:sp>
    </p:spTree>
    <p:extLst>
      <p:ext uri="{BB962C8B-B14F-4D97-AF65-F5344CB8AC3E}">
        <p14:creationId xmlns:p14="http://schemas.microsoft.com/office/powerpoint/2010/main" val="2278603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90A50-DCB7-0FA5-B0C6-D907394A8DD7}"/>
              </a:ext>
            </a:extLst>
          </p:cNvPr>
          <p:cNvSpPr>
            <a:spLocks noGrp="1"/>
          </p:cNvSpPr>
          <p:nvPr>
            <p:ph type="title"/>
          </p:nvPr>
        </p:nvSpPr>
        <p:spPr/>
        <p:txBody>
          <a:bodyPr/>
          <a:lstStyle/>
          <a:p>
            <a:r>
              <a:rPr lang="de-DE" dirty="0"/>
              <a:t>Fall: AVH Beiträge</a:t>
            </a:r>
            <a:endParaRPr lang="de-CH" dirty="0"/>
          </a:p>
        </p:txBody>
      </p:sp>
      <p:sp>
        <p:nvSpPr>
          <p:cNvPr id="3" name="Inhaltsplatzhalter 2">
            <a:extLst>
              <a:ext uri="{FF2B5EF4-FFF2-40B4-BE49-F238E27FC236}">
                <a16:creationId xmlns:a16="http://schemas.microsoft.com/office/drawing/2014/main" id="{8562D1F0-FA0E-E473-7742-2B851CA9ED77}"/>
              </a:ext>
            </a:extLst>
          </p:cNvPr>
          <p:cNvSpPr>
            <a:spLocks noGrp="1"/>
          </p:cNvSpPr>
          <p:nvPr>
            <p:ph sz="quarter" idx="17"/>
          </p:nvPr>
        </p:nvSpPr>
        <p:spPr>
          <a:xfrm>
            <a:off x="597067" y="2002174"/>
            <a:ext cx="3369565" cy="1066994"/>
          </a:xfrm>
        </p:spPr>
        <p:txBody>
          <a:bodyPr/>
          <a:lstStyle/>
          <a:p>
            <a:pPr marL="0" indent="0">
              <a:buNone/>
            </a:pPr>
            <a:r>
              <a:rPr lang="de-DE" sz="6000" b="1" dirty="0"/>
              <a:t>Fragen?</a:t>
            </a:r>
            <a:endParaRPr lang="de-CH" b="1" dirty="0"/>
          </a:p>
        </p:txBody>
      </p:sp>
      <p:sp>
        <p:nvSpPr>
          <p:cNvPr id="5" name="Foliennummernplatzhalter 4">
            <a:extLst>
              <a:ext uri="{FF2B5EF4-FFF2-40B4-BE49-F238E27FC236}">
                <a16:creationId xmlns:a16="http://schemas.microsoft.com/office/drawing/2014/main" id="{3569F102-E5E5-51D7-BB2F-87454620AB15}"/>
              </a:ext>
            </a:extLst>
          </p:cNvPr>
          <p:cNvSpPr>
            <a:spLocks noGrp="1"/>
          </p:cNvSpPr>
          <p:nvPr>
            <p:ph type="sldNum" sz="quarter" idx="22"/>
          </p:nvPr>
        </p:nvSpPr>
        <p:spPr/>
        <p:txBody>
          <a:bodyPr/>
          <a:lstStyle/>
          <a:p>
            <a:fld id="{17ED0AB4-B4C1-4B19-B342-EFEE5B631853}" type="slidenum">
              <a:rPr lang="de-CH" smtClean="0"/>
              <a:pPr/>
              <a:t>22</a:t>
            </a:fld>
            <a:endParaRPr lang="de-CH"/>
          </a:p>
        </p:txBody>
      </p:sp>
    </p:spTree>
    <p:extLst>
      <p:ext uri="{BB962C8B-B14F-4D97-AF65-F5344CB8AC3E}">
        <p14:creationId xmlns:p14="http://schemas.microsoft.com/office/powerpoint/2010/main" val="1695465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000" y="2631224"/>
            <a:ext cx="7755299" cy="696218"/>
          </a:xfrm>
        </p:spPr>
        <p:txBody>
          <a:bodyPr/>
          <a:lstStyle/>
          <a:p>
            <a:r>
              <a:rPr lang="de-CH" dirty="0"/>
              <a:t>Fallbesprechung Sachverhalt 2: Die Kundgebung </a:t>
            </a:r>
          </a:p>
        </p:txBody>
      </p:sp>
      <p:sp>
        <p:nvSpPr>
          <p:cNvPr id="5" name="Text Placeholder 4"/>
          <p:cNvSpPr>
            <a:spLocks noGrp="1"/>
          </p:cNvSpPr>
          <p:nvPr>
            <p:ph type="body" sz="quarter" idx="18"/>
          </p:nvPr>
        </p:nvSpPr>
        <p:spPr/>
        <p:txBody>
          <a:bodyPr/>
          <a:lstStyle/>
          <a:p>
            <a:endParaRPr lang="de-CH"/>
          </a:p>
        </p:txBody>
      </p:sp>
      <p:sp>
        <p:nvSpPr>
          <p:cNvPr id="8" name="Foliennummernplatzhalter 7"/>
          <p:cNvSpPr>
            <a:spLocks noGrp="1"/>
          </p:cNvSpPr>
          <p:nvPr>
            <p:ph type="sldNum" sz="quarter" idx="17"/>
          </p:nvPr>
        </p:nvSpPr>
        <p:spPr/>
        <p:txBody>
          <a:bodyPr/>
          <a:lstStyle/>
          <a:p>
            <a:fld id="{17ED0AB4-B4C1-4B19-B342-EFEE5B631853}" type="slidenum">
              <a:rPr lang="de-CH" smtClean="0"/>
              <a:pPr/>
              <a:t>23</a:t>
            </a:fld>
            <a:endParaRPr lang="de-CH"/>
          </a:p>
        </p:txBody>
      </p:sp>
    </p:spTree>
    <p:extLst>
      <p:ext uri="{BB962C8B-B14F-4D97-AF65-F5344CB8AC3E}">
        <p14:creationId xmlns:p14="http://schemas.microsoft.com/office/powerpoint/2010/main" val="3788809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dirty="0">
                <a:cs typeface="Arial" panose="020B0604020202020204" pitchFamily="34" charset="0"/>
              </a:rPr>
              <a:t>Bewegungsfreiheit (Art. 10 Abs. 2 BV)</a:t>
            </a:r>
            <a:br>
              <a:rPr lang="de-CH" dirty="0">
                <a:cs typeface="Arial" panose="020B0604020202020204" pitchFamily="34" charset="0"/>
              </a:rPr>
            </a:br>
            <a:r>
              <a:rPr lang="de-CH" dirty="0">
                <a:cs typeface="Arial" panose="020B0604020202020204" pitchFamily="34" charset="0"/>
              </a:rPr>
              <a:t>Schutzbereich</a:t>
            </a:r>
            <a:endParaRPr lang="de-CH" dirty="0"/>
          </a:p>
        </p:txBody>
      </p:sp>
      <p:sp>
        <p:nvSpPr>
          <p:cNvPr id="3" name="Content Placeholder 2"/>
          <p:cNvSpPr>
            <a:spLocks noGrp="1"/>
          </p:cNvSpPr>
          <p:nvPr>
            <p:ph sz="quarter" idx="17"/>
          </p:nvPr>
        </p:nvSpPr>
        <p:spPr/>
        <p:txBody>
          <a:bodyPr/>
          <a:lstStyle/>
          <a:p>
            <a:pPr marL="285750" indent="-285750"/>
            <a:r>
              <a:rPr lang="de-DE" sz="1400" dirty="0"/>
              <a:t>Persönlicher Schutzbereich</a:t>
            </a:r>
          </a:p>
          <a:p>
            <a:pPr marL="555750" lvl="1" indent="-285750"/>
            <a:r>
              <a:rPr lang="de-DE" sz="1400" dirty="0"/>
              <a:t>Natürliche Personen</a:t>
            </a:r>
          </a:p>
          <a:p>
            <a:pPr marL="270000" lvl="1" indent="0">
              <a:buNone/>
            </a:pPr>
            <a:r>
              <a:rPr lang="de-CH" sz="1400" dirty="0">
                <a:solidFill>
                  <a:srgbClr val="122024"/>
                </a:solidFill>
                <a:sym typeface="Wingdings" panose="05000000000000000000" pitchFamily="2" charset="2"/>
              </a:rPr>
              <a:t> </a:t>
            </a:r>
            <a:r>
              <a:rPr lang="de-DE" sz="1400" b="1" dirty="0"/>
              <a:t>Max ist eine natürliche Person und somit ist der persönliche Schutzbereich gegeben.</a:t>
            </a:r>
          </a:p>
          <a:p>
            <a:pPr marL="285750" indent="-285750"/>
            <a:endParaRPr lang="de-DE" sz="1400" dirty="0"/>
          </a:p>
          <a:p>
            <a:pPr marL="285750" indent="-285750"/>
            <a:r>
              <a:rPr lang="de-DE" sz="1400" dirty="0"/>
              <a:t>Sachlicher Schutzbereich</a:t>
            </a:r>
          </a:p>
          <a:p>
            <a:pPr marL="555750" lvl="1" indent="-285750"/>
            <a:r>
              <a:rPr lang="de-DE" sz="1400" dirty="0"/>
              <a:t>Freiheit, nach seinem Willen fortzubewegen</a:t>
            </a:r>
          </a:p>
          <a:p>
            <a:pPr marL="555750" lvl="1" indent="-285750"/>
            <a:r>
              <a:rPr lang="de-CH" sz="1400" dirty="0"/>
              <a:t>Freiheitsentzug vs. Freiheitsbeschränkung</a:t>
            </a:r>
          </a:p>
          <a:p>
            <a:pPr marL="270000" lvl="1" indent="0">
              <a:buNone/>
            </a:pPr>
            <a:r>
              <a:rPr lang="de-CH" sz="1400" dirty="0">
                <a:solidFill>
                  <a:srgbClr val="122024"/>
                </a:solidFill>
                <a:sym typeface="Wingdings" panose="05000000000000000000" pitchFamily="2" charset="2"/>
              </a:rPr>
              <a:t> </a:t>
            </a:r>
            <a:r>
              <a:rPr lang="de-CH" sz="1400" b="1" dirty="0">
                <a:sym typeface="Wingdings" panose="05000000000000000000" pitchFamily="2" charset="2"/>
              </a:rPr>
              <a:t>Max wird durch den Polizeigewahrsam daran gehindert, den Ort zu verlassen </a:t>
            </a:r>
            <a:br>
              <a:rPr lang="de-CH" sz="1400" b="1" dirty="0">
                <a:sym typeface="Wingdings" panose="05000000000000000000" pitchFamily="2" charset="2"/>
              </a:rPr>
            </a:br>
            <a:r>
              <a:rPr lang="de-CH" sz="1400" b="1" dirty="0">
                <a:sym typeface="Wingdings" panose="05000000000000000000" pitchFamily="2" charset="2"/>
              </a:rPr>
              <a:t>(= Freiheitsentzug).</a:t>
            </a:r>
            <a:endParaRPr lang="de-CH" sz="1400" b="1" dirty="0"/>
          </a:p>
          <a:p>
            <a:pPr marL="0" lvl="0" indent="0">
              <a:buNone/>
            </a:pPr>
            <a:r>
              <a:rPr lang="de-CH" sz="1400" dirty="0"/>
              <a:t> </a:t>
            </a:r>
          </a:p>
          <a:p>
            <a:pPr lvl="0"/>
            <a:endParaRPr lang="de-CH" dirty="0"/>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24</a:t>
            </a:fld>
            <a:endParaRPr lang="de-CH"/>
          </a:p>
        </p:txBody>
      </p:sp>
    </p:spTree>
    <p:extLst>
      <p:ext uri="{BB962C8B-B14F-4D97-AF65-F5344CB8AC3E}">
        <p14:creationId xmlns:p14="http://schemas.microsoft.com/office/powerpoint/2010/main" val="95554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dirty="0">
                <a:cs typeface="Arial" panose="020B0604020202020204" pitchFamily="34" charset="0"/>
              </a:rPr>
              <a:t>Bewegungsfreiheit (Art. 10 Abs. 2 BV)</a:t>
            </a:r>
            <a:br>
              <a:rPr lang="de-CH" dirty="0">
                <a:cs typeface="Arial" panose="020B0604020202020204" pitchFamily="34" charset="0"/>
              </a:rPr>
            </a:br>
            <a:r>
              <a:rPr lang="de-CH" dirty="0">
                <a:cs typeface="Arial" panose="020B0604020202020204" pitchFamily="34" charset="0"/>
              </a:rPr>
              <a:t>Eingriff in den Schutzbereich</a:t>
            </a:r>
            <a:endParaRPr lang="de-CH" dirty="0"/>
          </a:p>
        </p:txBody>
      </p:sp>
      <p:sp>
        <p:nvSpPr>
          <p:cNvPr id="3" name="Content Placeholder 2"/>
          <p:cNvSpPr>
            <a:spLocks noGrp="1"/>
          </p:cNvSpPr>
          <p:nvPr>
            <p:ph sz="quarter" idx="17"/>
          </p:nvPr>
        </p:nvSpPr>
        <p:spPr/>
        <p:txBody>
          <a:bodyPr/>
          <a:lstStyle/>
          <a:p>
            <a:pPr marL="285750" indent="-285750"/>
            <a:r>
              <a:rPr lang="de-DE" sz="1400" dirty="0"/>
              <a:t>Liegt ein Eingriff in die Bewegungsfreiheit vor?</a:t>
            </a:r>
          </a:p>
          <a:p>
            <a:pPr marL="270000" lvl="1" indent="0">
              <a:buNone/>
            </a:pPr>
            <a:r>
              <a:rPr lang="de-CH" sz="1400" b="1" dirty="0">
                <a:solidFill>
                  <a:srgbClr val="122024"/>
                </a:solidFill>
                <a:sym typeface="Wingdings" panose="05000000000000000000" pitchFamily="2" charset="2"/>
              </a:rPr>
              <a:t> Durch den Gewahrsam (Tun) schränkt die </a:t>
            </a:r>
            <a:r>
              <a:rPr lang="de-DE" sz="1400" b="1" dirty="0"/>
              <a:t>Polizei (Träger staatlicher Aufgaben) das Recht auf Bewegungsfreiheit von Max ein (Verkürzung eines Grundrechtsanspruchs); die Verkürzung ist der Polizei direkt und damit dem Staat zurechenbar. </a:t>
            </a:r>
          </a:p>
          <a:p>
            <a:pPr marL="285750" indent="-285750"/>
            <a:endParaRPr lang="de-DE" sz="1400" dirty="0"/>
          </a:p>
          <a:p>
            <a:pPr marL="285750" indent="-285750"/>
            <a:r>
              <a:rPr lang="de-DE" sz="1400" dirty="0"/>
              <a:t>Leichter oder schwerer Eingriff?</a:t>
            </a:r>
            <a:br>
              <a:rPr lang="de-DE" sz="1400" dirty="0"/>
            </a:br>
            <a:r>
              <a:rPr lang="de-CH" sz="1400" b="1" dirty="0">
                <a:solidFill>
                  <a:srgbClr val="122024"/>
                </a:solidFill>
                <a:sym typeface="Wingdings" panose="05000000000000000000" pitchFamily="2" charset="2"/>
              </a:rPr>
              <a:t> </a:t>
            </a:r>
            <a:r>
              <a:rPr lang="de-DE" sz="1400" b="1" dirty="0"/>
              <a:t>Schwerer Eingriff, da Max für acht Stunden in Gewahrsam war.</a:t>
            </a:r>
          </a:p>
          <a:p>
            <a:pPr marL="0" lvl="0" indent="0">
              <a:buNone/>
            </a:pPr>
            <a:r>
              <a:rPr lang="de-CH" sz="1400" dirty="0"/>
              <a:t> </a:t>
            </a:r>
          </a:p>
          <a:p>
            <a:pPr lvl="0"/>
            <a:endParaRPr lang="de-CH" dirty="0"/>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25</a:t>
            </a:fld>
            <a:endParaRPr lang="de-CH"/>
          </a:p>
        </p:txBody>
      </p:sp>
    </p:spTree>
    <p:extLst>
      <p:ext uri="{BB962C8B-B14F-4D97-AF65-F5344CB8AC3E}">
        <p14:creationId xmlns:p14="http://schemas.microsoft.com/office/powerpoint/2010/main" val="2869164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dirty="0">
                <a:cs typeface="Arial" panose="020B0604020202020204" pitchFamily="34" charset="0"/>
              </a:rPr>
              <a:t>Bewegungsfreiheit (Art. 10 Abs. 2 BV)</a:t>
            </a:r>
            <a:br>
              <a:rPr lang="de-CH" dirty="0">
                <a:cs typeface="Arial" panose="020B0604020202020204" pitchFamily="34" charset="0"/>
              </a:rPr>
            </a:br>
            <a:r>
              <a:rPr lang="de-CH" dirty="0">
                <a:cs typeface="Arial" panose="020B0604020202020204" pitchFamily="34" charset="0"/>
              </a:rPr>
              <a:t>Gesetzliche Grundlage</a:t>
            </a:r>
            <a:endParaRPr lang="de-CH" dirty="0"/>
          </a:p>
        </p:txBody>
      </p:sp>
      <p:sp>
        <p:nvSpPr>
          <p:cNvPr id="3" name="Content Placeholder 2"/>
          <p:cNvSpPr>
            <a:spLocks noGrp="1"/>
          </p:cNvSpPr>
          <p:nvPr>
            <p:ph sz="quarter" idx="17"/>
          </p:nvPr>
        </p:nvSpPr>
        <p:spPr/>
        <p:txBody>
          <a:bodyPr/>
          <a:lstStyle/>
          <a:p>
            <a:pPr marL="285750" indent="-285750"/>
            <a:r>
              <a:rPr lang="de-DE" sz="1400" dirty="0"/>
              <a:t>Erlass des Gesetzes/Verordnung von der zuständigen Behörde</a:t>
            </a:r>
            <a:br>
              <a:rPr lang="de-DE" sz="1400" dirty="0"/>
            </a:br>
            <a:r>
              <a:rPr lang="de-CH" sz="1400" b="1" dirty="0">
                <a:solidFill>
                  <a:srgbClr val="122024"/>
                </a:solidFill>
                <a:sym typeface="Wingdings" panose="05000000000000000000" pitchFamily="2" charset="2"/>
              </a:rPr>
              <a:t> </a:t>
            </a:r>
            <a:r>
              <a:rPr lang="de-DE" sz="1400" b="1" dirty="0"/>
              <a:t>Polizeigesetz ist ein Gesetz im formellen Sinn, da es im Verfahren der Gesetzgebung zustande gekommen ist (durch den Grossen Rat erlassen). </a:t>
            </a:r>
          </a:p>
          <a:p>
            <a:pPr marL="285750" indent="-285750"/>
            <a:endParaRPr lang="de-DE" sz="1400" dirty="0"/>
          </a:p>
          <a:p>
            <a:pPr marL="285750" indent="-285750"/>
            <a:r>
              <a:rPr lang="de-DE" sz="1400" dirty="0"/>
              <a:t>Normstufe und Normdichte </a:t>
            </a:r>
          </a:p>
          <a:p>
            <a:pPr marL="555750" lvl="1" indent="-285750"/>
            <a:r>
              <a:rPr lang="de-DE" sz="1400" dirty="0"/>
              <a:t>Inhalt und Zweck (Art. 91 Abs. 1 </a:t>
            </a:r>
            <a:r>
              <a:rPr lang="de-DE" sz="1400" dirty="0" err="1"/>
              <a:t>lit</a:t>
            </a:r>
            <a:r>
              <a:rPr lang="de-DE" sz="1400" dirty="0"/>
              <a:t>. a PG): Polizei kann Personen in Gewahrsam nehmen, wenn diese andere Personen gefährden</a:t>
            </a:r>
          </a:p>
          <a:p>
            <a:pPr marL="555750" lvl="1" indent="-285750"/>
            <a:r>
              <a:rPr lang="de-DE" sz="1400" dirty="0" err="1"/>
              <a:t>Ausmass</a:t>
            </a:r>
            <a:r>
              <a:rPr lang="de-DE" sz="1400" dirty="0"/>
              <a:t> (Art. 93 Abs. 1 </a:t>
            </a:r>
            <a:r>
              <a:rPr lang="de-DE" sz="1400" dirty="0" err="1"/>
              <a:t>lit</a:t>
            </a:r>
            <a:r>
              <a:rPr lang="de-DE" sz="1400" dirty="0"/>
              <a:t>. a PG): Solange der Grund besteht, darf Polizei Personen in Gewahrsam behalten (jedoch max. 24 Stunden)</a:t>
            </a:r>
            <a:br>
              <a:rPr lang="de-DE" sz="1400" dirty="0"/>
            </a:br>
            <a:r>
              <a:rPr lang="de-CH" sz="1400" b="1" dirty="0">
                <a:solidFill>
                  <a:srgbClr val="122024"/>
                </a:solidFill>
                <a:sym typeface="Wingdings" panose="05000000000000000000" pitchFamily="2" charset="2"/>
              </a:rPr>
              <a:t> A</a:t>
            </a:r>
            <a:r>
              <a:rPr lang="de-DE" sz="1400" b="1" dirty="0" err="1"/>
              <a:t>lle</a:t>
            </a:r>
            <a:r>
              <a:rPr lang="de-DE" sz="1400" b="1" dirty="0"/>
              <a:t> Grundzüge (Inhalt, Zweck, </a:t>
            </a:r>
            <a:r>
              <a:rPr lang="de-DE" sz="1400" b="1" dirty="0" err="1"/>
              <a:t>Ausmass</a:t>
            </a:r>
            <a:r>
              <a:rPr lang="de-DE" sz="1400" b="1" dirty="0"/>
              <a:t>) sind im Gesetz im formellen Sinn geregelt.</a:t>
            </a:r>
            <a:br>
              <a:rPr lang="de-DE" sz="1400" b="1" dirty="0"/>
            </a:br>
            <a:r>
              <a:rPr lang="de-CH" sz="1400" b="1" dirty="0">
                <a:solidFill>
                  <a:srgbClr val="122024"/>
                </a:solidFill>
                <a:sym typeface="Wingdings" panose="05000000000000000000" pitchFamily="2" charset="2"/>
              </a:rPr>
              <a:t> Bestimmung genügend präzise, damit der </a:t>
            </a:r>
            <a:r>
              <a:rPr lang="de-CH" sz="1400" b="1" dirty="0" err="1">
                <a:solidFill>
                  <a:srgbClr val="122024"/>
                </a:solidFill>
                <a:sym typeface="Wingdings" panose="05000000000000000000" pitchFamily="2" charset="2"/>
              </a:rPr>
              <a:t>Durschnittsbürger</a:t>
            </a:r>
            <a:r>
              <a:rPr lang="de-CH" sz="1400" b="1" dirty="0">
                <a:solidFill>
                  <a:srgbClr val="122024"/>
                </a:solidFill>
                <a:sym typeface="Wingdings" panose="05000000000000000000" pitchFamily="2" charset="2"/>
              </a:rPr>
              <a:t> die Folgen seines Verhaltens abschätzen kann. </a:t>
            </a:r>
            <a:br>
              <a:rPr lang="de-CH" sz="1400" b="1" dirty="0">
                <a:solidFill>
                  <a:srgbClr val="122024"/>
                </a:solidFill>
                <a:sym typeface="Wingdings" panose="05000000000000000000" pitchFamily="2" charset="2"/>
              </a:rPr>
            </a:br>
            <a:r>
              <a:rPr lang="de-CH" sz="1400" b="1" dirty="0">
                <a:solidFill>
                  <a:srgbClr val="122024"/>
                </a:solidFill>
                <a:sym typeface="Wingdings" panose="05000000000000000000" pitchFamily="2" charset="2"/>
              </a:rPr>
              <a:t> Gesetzliche Voraussetzungen für Gewahrsam sind vorliegend erfüllt, da</a:t>
            </a:r>
            <a:r>
              <a:rPr lang="de-DE" sz="1400" b="1" dirty="0"/>
              <a:t> Max Polizisten gefährdet hatte und Gewahrsam acht Stunden und somit weniger als 24 Stunden dauerte. </a:t>
            </a:r>
          </a:p>
          <a:p>
            <a:pPr marL="0" lvl="0" indent="0">
              <a:buNone/>
            </a:pPr>
            <a:r>
              <a:rPr lang="de-CH" sz="1400" dirty="0"/>
              <a:t> </a:t>
            </a:r>
          </a:p>
          <a:p>
            <a:pPr lvl="0"/>
            <a:endParaRPr lang="de-CH" dirty="0"/>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26</a:t>
            </a:fld>
            <a:endParaRPr lang="de-CH"/>
          </a:p>
        </p:txBody>
      </p:sp>
    </p:spTree>
    <p:extLst>
      <p:ext uri="{BB962C8B-B14F-4D97-AF65-F5344CB8AC3E}">
        <p14:creationId xmlns:p14="http://schemas.microsoft.com/office/powerpoint/2010/main" val="1454622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dirty="0">
                <a:cs typeface="Arial" panose="020B0604020202020204" pitchFamily="34" charset="0"/>
              </a:rPr>
              <a:t>Bewegungsfreiheit (Art. 10 Abs. 2 BV)</a:t>
            </a:r>
            <a:br>
              <a:rPr lang="de-CH" dirty="0">
                <a:cs typeface="Arial" panose="020B0604020202020204" pitchFamily="34" charset="0"/>
              </a:rPr>
            </a:br>
            <a:r>
              <a:rPr lang="de-CH" dirty="0">
                <a:cs typeface="Arial" panose="020B0604020202020204" pitchFamily="34" charset="0"/>
              </a:rPr>
              <a:t>Öffentliches Interesse (Art. 36 Abs. 2 BV)</a:t>
            </a:r>
            <a:endParaRPr lang="de-CH" dirty="0"/>
          </a:p>
        </p:txBody>
      </p:sp>
      <p:sp>
        <p:nvSpPr>
          <p:cNvPr id="3" name="Content Placeholder 2"/>
          <p:cNvSpPr>
            <a:spLocks noGrp="1"/>
          </p:cNvSpPr>
          <p:nvPr>
            <p:ph sz="quarter" idx="17"/>
          </p:nvPr>
        </p:nvSpPr>
        <p:spPr/>
        <p:txBody>
          <a:bodyPr/>
          <a:lstStyle/>
          <a:p>
            <a:pPr marL="285750" indent="-285750">
              <a:spcBef>
                <a:spcPts val="0"/>
              </a:spcBef>
              <a:spcAft>
                <a:spcPts val="0"/>
              </a:spcAft>
            </a:pPr>
            <a:r>
              <a:rPr lang="de-DE" sz="1400" dirty="0"/>
              <a:t>Ist ein öffentliches Interesse gegeben? </a:t>
            </a:r>
            <a:br>
              <a:rPr lang="de-DE" sz="1400" dirty="0"/>
            </a:br>
            <a:r>
              <a:rPr lang="de-CH" sz="1400" b="1" dirty="0">
                <a:solidFill>
                  <a:srgbClr val="122024"/>
                </a:solidFill>
                <a:sym typeface="Wingdings" panose="05000000000000000000" pitchFamily="2" charset="2"/>
              </a:rPr>
              <a:t> </a:t>
            </a:r>
            <a:r>
              <a:rPr lang="de-DE" sz="1400" b="1" dirty="0">
                <a:sym typeface="Wingdings" panose="05000000000000000000" pitchFamily="2" charset="2"/>
              </a:rPr>
              <a:t>Schutz von Leib und Leben der Polizisten</a:t>
            </a:r>
            <a:br>
              <a:rPr lang="de-DE" sz="1400" b="1" dirty="0">
                <a:sym typeface="Wingdings" panose="05000000000000000000" pitchFamily="2" charset="2"/>
              </a:rPr>
            </a:br>
            <a:r>
              <a:rPr lang="de-CH" sz="1400" b="1" dirty="0">
                <a:solidFill>
                  <a:srgbClr val="122024"/>
                </a:solidFill>
                <a:sym typeface="Wingdings" panose="05000000000000000000" pitchFamily="2" charset="2"/>
              </a:rPr>
              <a:t> </a:t>
            </a:r>
            <a:r>
              <a:rPr lang="de-DE" sz="1400" b="1" dirty="0">
                <a:sym typeface="Wingdings" panose="05000000000000000000" pitchFamily="2" charset="2"/>
              </a:rPr>
              <a:t>Eigentum von Drittpersonen</a:t>
            </a:r>
            <a:br>
              <a:rPr lang="de-DE" sz="1400" b="1" dirty="0">
                <a:sym typeface="Wingdings" panose="05000000000000000000" pitchFamily="2" charset="2"/>
              </a:rPr>
            </a:br>
            <a:r>
              <a:rPr lang="de-CH" sz="1400" b="1" dirty="0">
                <a:solidFill>
                  <a:srgbClr val="122024"/>
                </a:solidFill>
                <a:sym typeface="Wingdings" panose="05000000000000000000" pitchFamily="2" charset="2"/>
              </a:rPr>
              <a:t> </a:t>
            </a:r>
            <a:r>
              <a:rPr lang="de-DE" sz="1400" b="1" dirty="0">
                <a:sym typeface="Wingdings" panose="05000000000000000000" pitchFamily="2" charset="2"/>
              </a:rPr>
              <a:t>Öffentliche Sicherheit </a:t>
            </a:r>
          </a:p>
          <a:p>
            <a:pPr marL="269875" indent="0">
              <a:spcBef>
                <a:spcPts val="0"/>
              </a:spcBef>
              <a:spcAft>
                <a:spcPts val="0"/>
              </a:spcAft>
              <a:buNone/>
            </a:pPr>
            <a:r>
              <a:rPr lang="de-CH" sz="1400" b="1" dirty="0">
                <a:solidFill>
                  <a:srgbClr val="122024"/>
                </a:solidFill>
                <a:sym typeface="Wingdings" panose="05000000000000000000" pitchFamily="2" charset="2"/>
              </a:rPr>
              <a:t> </a:t>
            </a:r>
            <a:r>
              <a:rPr lang="de-DE" sz="1400" b="1" dirty="0">
                <a:sym typeface="Wingdings" panose="05000000000000000000" pitchFamily="2" charset="2"/>
              </a:rPr>
              <a:t>Staatsaufgabe</a:t>
            </a:r>
          </a:p>
          <a:p>
            <a:pPr marL="285750" indent="-285750"/>
            <a:endParaRPr lang="de-DE" sz="1400" b="1" dirty="0">
              <a:sym typeface="Wingdings" panose="05000000000000000000" pitchFamily="2" charset="2"/>
            </a:endParaRPr>
          </a:p>
          <a:p>
            <a:pPr marL="285750" indent="-285750"/>
            <a:endParaRPr lang="de-DE" sz="1400" b="1" dirty="0">
              <a:sym typeface="Wingdings" panose="05000000000000000000" pitchFamily="2" charset="2"/>
            </a:endParaRPr>
          </a:p>
          <a:p>
            <a:pPr marL="285750" indent="-285750"/>
            <a:endParaRPr lang="de-DE" sz="1400" b="1" dirty="0">
              <a:sym typeface="Wingdings" panose="05000000000000000000" pitchFamily="2" charset="2"/>
            </a:endParaRPr>
          </a:p>
          <a:p>
            <a:pPr lvl="0"/>
            <a:endParaRPr lang="de-CH" dirty="0"/>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27</a:t>
            </a:fld>
            <a:endParaRPr lang="de-CH"/>
          </a:p>
        </p:txBody>
      </p:sp>
      <p:pic>
        <p:nvPicPr>
          <p:cNvPr id="5" name="Grafik 4">
            <a:extLst>
              <a:ext uri="{FF2B5EF4-FFF2-40B4-BE49-F238E27FC236}">
                <a16:creationId xmlns:a16="http://schemas.microsoft.com/office/drawing/2014/main" id="{676A499F-90FC-6FAA-F364-B10C2DE36447}"/>
              </a:ext>
            </a:extLst>
          </p:cNvPr>
          <p:cNvPicPr>
            <a:picLocks noChangeAspect="1"/>
          </p:cNvPicPr>
          <p:nvPr/>
        </p:nvPicPr>
        <p:blipFill>
          <a:blip r:embed="rId2"/>
          <a:stretch>
            <a:fillRect/>
          </a:stretch>
        </p:blipFill>
        <p:spPr>
          <a:xfrm>
            <a:off x="2419083" y="3342142"/>
            <a:ext cx="5067833" cy="3033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1740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dirty="0">
                <a:cs typeface="Arial" panose="020B0604020202020204" pitchFamily="34" charset="0"/>
              </a:rPr>
              <a:t>Bewegungsfreiheit (Art. 10 Abs. 2 BV)</a:t>
            </a:r>
            <a:br>
              <a:rPr lang="de-CH" dirty="0">
                <a:cs typeface="Arial" panose="020B0604020202020204" pitchFamily="34" charset="0"/>
              </a:rPr>
            </a:br>
            <a:r>
              <a:rPr lang="de-CH" dirty="0">
                <a:cs typeface="Arial" panose="020B0604020202020204" pitchFamily="34" charset="0"/>
              </a:rPr>
              <a:t>Verhältnismässigkeit (Art. 36 Abs. 3 BV) 1/2</a:t>
            </a:r>
            <a:endParaRPr lang="de-CH" dirty="0"/>
          </a:p>
        </p:txBody>
      </p:sp>
      <p:sp>
        <p:nvSpPr>
          <p:cNvPr id="3" name="Content Placeholder 2"/>
          <p:cNvSpPr>
            <a:spLocks noGrp="1"/>
          </p:cNvSpPr>
          <p:nvPr>
            <p:ph sz="quarter" idx="17"/>
          </p:nvPr>
        </p:nvSpPr>
        <p:spPr/>
        <p:txBody>
          <a:bodyPr/>
          <a:lstStyle/>
          <a:p>
            <a:pPr marL="285750" indent="-285750"/>
            <a:r>
              <a:rPr lang="de-DE" sz="1400" dirty="0"/>
              <a:t>Eignung: Ist </a:t>
            </a:r>
            <a:r>
              <a:rPr lang="de-DE" sz="1400" dirty="0" err="1"/>
              <a:t>Massnahme</a:t>
            </a:r>
            <a:r>
              <a:rPr lang="de-DE" sz="1400" dirty="0"/>
              <a:t> geeignet, um den angestrebten, im öffentlichen Interesse liegenden Zweck zu erreichen? </a:t>
            </a:r>
            <a:br>
              <a:rPr lang="de-DE" sz="1400" dirty="0"/>
            </a:br>
            <a:r>
              <a:rPr lang="de-CH" sz="1400" b="1" dirty="0">
                <a:solidFill>
                  <a:srgbClr val="122024"/>
                </a:solidFill>
                <a:sym typeface="Wingdings" panose="05000000000000000000" pitchFamily="2" charset="2"/>
              </a:rPr>
              <a:t> Durch den Gewahrsam wird </a:t>
            </a:r>
            <a:r>
              <a:rPr lang="de-DE" sz="1400" b="1" dirty="0">
                <a:sym typeface="Wingdings" panose="05000000000000000000" pitchFamily="2" charset="2"/>
              </a:rPr>
              <a:t>Max davon abgehalten, Polizisten zu gefährden und Sachschäden zu verursachen.</a:t>
            </a:r>
            <a:endParaRPr lang="de-DE" sz="1400" b="1" dirty="0"/>
          </a:p>
          <a:p>
            <a:pPr marL="285750" indent="-285750"/>
            <a:r>
              <a:rPr lang="de-DE" sz="1400" dirty="0">
                <a:sym typeface="Wingdings" panose="05000000000000000000" pitchFamily="2" charset="2"/>
              </a:rPr>
              <a:t>Erforderlichkeit: Massnahme muss in sachlicher, zeitlicher, persönlicher und räumlicher Hinsicht mildeste Mittel darstellen.</a:t>
            </a:r>
          </a:p>
          <a:p>
            <a:pPr marL="269875" indent="0">
              <a:buNone/>
            </a:pPr>
            <a:r>
              <a:rPr lang="de-CH" sz="1400" b="1" dirty="0">
                <a:solidFill>
                  <a:srgbClr val="122024"/>
                </a:solidFill>
                <a:sym typeface="Wingdings" panose="05000000000000000000" pitchFamily="2" charset="2"/>
              </a:rPr>
              <a:t> </a:t>
            </a:r>
            <a:r>
              <a:rPr lang="de-DE" sz="1400" b="1" dirty="0">
                <a:solidFill>
                  <a:srgbClr val="122024"/>
                </a:solidFill>
                <a:sym typeface="Wingdings" panose="05000000000000000000" pitchFamily="2" charset="2"/>
              </a:rPr>
              <a:t>Es gibt in </a:t>
            </a:r>
            <a:r>
              <a:rPr lang="de-DE" sz="1400" b="1" u="sng" dirty="0">
                <a:solidFill>
                  <a:srgbClr val="122024"/>
                </a:solidFill>
                <a:sym typeface="Wingdings" panose="05000000000000000000" pitchFamily="2" charset="2"/>
              </a:rPr>
              <a:t>sachlicher</a:t>
            </a:r>
            <a:r>
              <a:rPr lang="de-DE" sz="1400" b="1" dirty="0">
                <a:solidFill>
                  <a:srgbClr val="122024"/>
                </a:solidFill>
                <a:sym typeface="Wingdings" panose="05000000000000000000" pitchFamily="2" charset="2"/>
              </a:rPr>
              <a:t> Hinsicht keine geeignete mildere Massnahme, die den gleichen Effekt erzielen würde. Die zuvor ausgesprochene Aufforderung, den Platz zu verlassen, ist Max nicht nachgekommen.</a:t>
            </a:r>
          </a:p>
          <a:p>
            <a:pPr marL="269875" indent="0">
              <a:buNone/>
            </a:pPr>
            <a:r>
              <a:rPr lang="de-CH" sz="1400" b="1" dirty="0">
                <a:solidFill>
                  <a:srgbClr val="122024"/>
                </a:solidFill>
                <a:sym typeface="Wingdings" panose="05000000000000000000" pitchFamily="2" charset="2"/>
              </a:rPr>
              <a:t></a:t>
            </a:r>
            <a:r>
              <a:rPr lang="de-DE" sz="1400" b="1" dirty="0">
                <a:solidFill>
                  <a:srgbClr val="122024"/>
                </a:solidFill>
                <a:sym typeface="Wingdings" panose="05000000000000000000" pitchFamily="2" charset="2"/>
              </a:rPr>
              <a:t> In </a:t>
            </a:r>
            <a:r>
              <a:rPr lang="de-DE" sz="1400" b="1" u="sng" dirty="0">
                <a:solidFill>
                  <a:srgbClr val="122024"/>
                </a:solidFill>
                <a:sym typeface="Wingdings" panose="05000000000000000000" pitchFamily="2" charset="2"/>
              </a:rPr>
              <a:t>zeitlicher</a:t>
            </a:r>
            <a:r>
              <a:rPr lang="de-DE" sz="1400" b="1" dirty="0">
                <a:solidFill>
                  <a:srgbClr val="122024"/>
                </a:solidFill>
                <a:sym typeface="Wingdings" panose="05000000000000000000" pitchFamily="2" charset="2"/>
              </a:rPr>
              <a:t> Hinsicht gibt es keine geeignete mildere Massnahme. Max wurde acht Stunden festgehalten, die Kundgebung und damit die Gefahr weiterer Ausschreitungen dauerte nach seiner Festnahme sechs Stunden weiter.</a:t>
            </a:r>
          </a:p>
          <a:p>
            <a:pPr marL="269875" indent="0">
              <a:buNone/>
            </a:pPr>
            <a:r>
              <a:rPr lang="de-CH" sz="1400" b="1" dirty="0">
                <a:solidFill>
                  <a:srgbClr val="122024"/>
                </a:solidFill>
                <a:sym typeface="Wingdings" panose="05000000000000000000" pitchFamily="2" charset="2"/>
              </a:rPr>
              <a:t> In </a:t>
            </a:r>
            <a:r>
              <a:rPr lang="de-CH" sz="1400" b="1" u="sng" dirty="0">
                <a:solidFill>
                  <a:srgbClr val="122024"/>
                </a:solidFill>
                <a:sym typeface="Wingdings" panose="05000000000000000000" pitchFamily="2" charset="2"/>
              </a:rPr>
              <a:t>persönlicher</a:t>
            </a:r>
            <a:r>
              <a:rPr lang="de-CH" sz="1400" b="1" dirty="0">
                <a:solidFill>
                  <a:srgbClr val="122024"/>
                </a:solidFill>
                <a:sym typeface="Wingdings" panose="05000000000000000000" pitchFamily="2" charset="2"/>
              </a:rPr>
              <a:t> Hinsicht gibt es keine geeignete mildere Massnahme. Aus dem Sachverhalt ergibt sich, dass die Polizei nur die Personen in Gewahrsam genommen hat, die eine Gefährdung für die öffentliche Sicherheit dargestellt haben.</a:t>
            </a:r>
            <a:endParaRPr lang="de-DE" sz="1400" dirty="0">
              <a:sym typeface="Wingdings" panose="05000000000000000000" pitchFamily="2" charset="2"/>
            </a:endParaRPr>
          </a:p>
          <a:p>
            <a:pPr marL="269875" indent="0">
              <a:buNone/>
            </a:pPr>
            <a:r>
              <a:rPr lang="de-CH" sz="1400" b="1" dirty="0">
                <a:solidFill>
                  <a:srgbClr val="122024"/>
                </a:solidFill>
                <a:sym typeface="Wingdings" panose="05000000000000000000" pitchFamily="2" charset="2"/>
              </a:rPr>
              <a:t> In </a:t>
            </a:r>
            <a:r>
              <a:rPr lang="de-CH" sz="1400" b="1" u="sng" dirty="0">
                <a:solidFill>
                  <a:srgbClr val="122024"/>
                </a:solidFill>
                <a:sym typeface="Wingdings" panose="05000000000000000000" pitchFamily="2" charset="2"/>
              </a:rPr>
              <a:t>räumlicher</a:t>
            </a:r>
            <a:r>
              <a:rPr lang="de-CH" sz="1400" b="1" dirty="0">
                <a:solidFill>
                  <a:srgbClr val="122024"/>
                </a:solidFill>
                <a:sym typeface="Wingdings" panose="05000000000000000000" pitchFamily="2" charset="2"/>
              </a:rPr>
              <a:t> Hinsicht gibt es eine geeignete mildere Massnahme.</a:t>
            </a:r>
            <a:endParaRPr lang="de-DE" sz="1400" b="1" dirty="0">
              <a:solidFill>
                <a:srgbClr val="122024"/>
              </a:solidFill>
            </a:endParaRPr>
          </a:p>
          <a:p>
            <a:pPr marL="0" lvl="0" indent="0">
              <a:buNone/>
            </a:pPr>
            <a:r>
              <a:rPr lang="de-CH" sz="1400" dirty="0"/>
              <a:t> </a:t>
            </a:r>
          </a:p>
          <a:p>
            <a:pPr lvl="0"/>
            <a:endParaRPr lang="de-CH" dirty="0"/>
          </a:p>
          <a:p>
            <a:endParaRPr lang="de-CH" dirty="0"/>
          </a:p>
        </p:txBody>
      </p:sp>
      <p:sp>
        <p:nvSpPr>
          <p:cNvPr id="7" name="Foliennummernplatzhalter 6"/>
          <p:cNvSpPr>
            <a:spLocks noGrp="1"/>
          </p:cNvSpPr>
          <p:nvPr>
            <p:ph type="sldNum" sz="quarter" idx="21"/>
          </p:nvPr>
        </p:nvSpPr>
        <p:spPr/>
        <p:txBody>
          <a:bodyPr/>
          <a:lstStyle/>
          <a:p>
            <a:fld id="{17ED0AB4-B4C1-4B19-B342-EFEE5B631853}" type="slidenum">
              <a:rPr lang="de-CH" smtClean="0"/>
              <a:pPr/>
              <a:t>28</a:t>
            </a:fld>
            <a:endParaRPr lang="de-CH"/>
          </a:p>
        </p:txBody>
      </p:sp>
    </p:spTree>
    <p:extLst>
      <p:ext uri="{BB962C8B-B14F-4D97-AF65-F5344CB8AC3E}">
        <p14:creationId xmlns:p14="http://schemas.microsoft.com/office/powerpoint/2010/main" val="3446922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dirty="0">
                <a:cs typeface="Arial" panose="020B0604020202020204" pitchFamily="34" charset="0"/>
              </a:rPr>
              <a:t>Bewegungsfreiheit (Art. 10 Abs. 2 BV)</a:t>
            </a:r>
            <a:br>
              <a:rPr lang="de-CH" dirty="0">
                <a:cs typeface="Arial" panose="020B0604020202020204" pitchFamily="34" charset="0"/>
              </a:rPr>
            </a:br>
            <a:r>
              <a:rPr lang="de-CH" dirty="0">
                <a:cs typeface="Arial" panose="020B0604020202020204" pitchFamily="34" charset="0"/>
              </a:rPr>
              <a:t>Verhältnismässigkeit (Art. 36 Abs. 3 BV) 2/2</a:t>
            </a:r>
            <a:endParaRPr lang="de-CH" dirty="0"/>
          </a:p>
        </p:txBody>
      </p:sp>
      <p:sp>
        <p:nvSpPr>
          <p:cNvPr id="3" name="Content Placeholder 2"/>
          <p:cNvSpPr>
            <a:spLocks noGrp="1"/>
          </p:cNvSpPr>
          <p:nvPr>
            <p:ph sz="quarter" idx="17"/>
          </p:nvPr>
        </p:nvSpPr>
        <p:spPr/>
        <p:txBody>
          <a:bodyPr/>
          <a:lstStyle/>
          <a:p>
            <a:r>
              <a:rPr lang="de-DE" sz="1400" dirty="0"/>
              <a:t>Zumutbarkeit (Verhältnismässigkeit i.e.S.): Es muss ein vernünftiges Verhältnis zwischen der konkreten, grundrechtsbeeinträchtigenden Eingriffswirkung und dem verfolgen Interesse vorliegen (Interessenabwägung).</a:t>
            </a:r>
            <a:br>
              <a:rPr lang="de-DE" sz="1400" dirty="0"/>
            </a:br>
            <a:r>
              <a:rPr lang="de-CH" sz="1400" b="1" dirty="0">
                <a:sym typeface="Wingdings" panose="05000000000000000000" pitchFamily="2" charset="2"/>
              </a:rPr>
              <a:t></a:t>
            </a:r>
            <a:r>
              <a:rPr lang="de-CH" sz="1400" b="1" dirty="0"/>
              <a:t> </a:t>
            </a:r>
            <a:r>
              <a:rPr lang="de-DE" sz="1400" b="1" dirty="0"/>
              <a:t>Gewahrsam von Max wird der öffentlichen Sicherheit entgegengestellt. Der Gewahrsam führt zu einer Erhöhung bzw. Wiederherstellung der öffentlichen Sicherheit. Max ist nicht unbeteiligter Dritter, sondern Tatperson. Die acht Stunden Gewahrsam sind daher für Max angesichts der Schwere seiner Tat (Angriff auf Polizisten) zumutbar. </a:t>
            </a:r>
          </a:p>
          <a:p>
            <a:endParaRPr lang="de-DE" sz="1400" b="1" dirty="0"/>
          </a:p>
          <a:p>
            <a:r>
              <a:rPr lang="de-DE" sz="1400" dirty="0"/>
              <a:t>Fazit: Eingriff ist verhältnismässig.</a:t>
            </a:r>
            <a:endParaRPr lang="de-CH" sz="1400" dirty="0"/>
          </a:p>
          <a:p>
            <a:pPr marL="0" lvl="0" indent="0">
              <a:buNone/>
            </a:pPr>
            <a:r>
              <a:rPr lang="de-CH" sz="1400" dirty="0"/>
              <a:t> </a:t>
            </a:r>
          </a:p>
          <a:p>
            <a:pPr lvl="0"/>
            <a:endParaRPr lang="de-CH" dirty="0"/>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29</a:t>
            </a:fld>
            <a:endParaRPr lang="de-CH"/>
          </a:p>
        </p:txBody>
      </p:sp>
    </p:spTree>
    <p:extLst>
      <p:ext uri="{BB962C8B-B14F-4D97-AF65-F5344CB8AC3E}">
        <p14:creationId xmlns:p14="http://schemas.microsoft.com/office/powerpoint/2010/main" val="2446382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a:t>Begrüssung und kurze Einleitung</a:t>
            </a:r>
          </a:p>
        </p:txBody>
      </p:sp>
      <p:sp>
        <p:nvSpPr>
          <p:cNvPr id="5" name="Text Placeholder 4"/>
          <p:cNvSpPr>
            <a:spLocks noGrp="1"/>
          </p:cNvSpPr>
          <p:nvPr>
            <p:ph type="body" sz="quarter" idx="18"/>
          </p:nvPr>
        </p:nvSpPr>
        <p:spPr/>
        <p:txBody>
          <a:bodyPr/>
          <a:lstStyle/>
          <a:p>
            <a:endParaRPr lang="de-CH" dirty="0"/>
          </a:p>
        </p:txBody>
      </p:sp>
      <p:sp>
        <p:nvSpPr>
          <p:cNvPr id="8" name="Foliennummernplatzhalter 7"/>
          <p:cNvSpPr>
            <a:spLocks noGrp="1"/>
          </p:cNvSpPr>
          <p:nvPr>
            <p:ph type="sldNum" sz="quarter" idx="17"/>
          </p:nvPr>
        </p:nvSpPr>
        <p:spPr/>
        <p:txBody>
          <a:bodyPr/>
          <a:lstStyle/>
          <a:p>
            <a:fld id="{17ED0AB4-B4C1-4B19-B342-EFEE5B631853}" type="slidenum">
              <a:rPr lang="de-CH" smtClean="0"/>
              <a:pPr/>
              <a:t>3</a:t>
            </a:fld>
            <a:endParaRPr lang="de-CH"/>
          </a:p>
        </p:txBody>
      </p:sp>
    </p:spTree>
    <p:extLst>
      <p:ext uri="{BB962C8B-B14F-4D97-AF65-F5344CB8AC3E}">
        <p14:creationId xmlns:p14="http://schemas.microsoft.com/office/powerpoint/2010/main" val="1249671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14" y="1130907"/>
            <a:ext cx="6955199" cy="359693"/>
          </a:xfrm>
        </p:spPr>
        <p:txBody>
          <a:bodyPr/>
          <a:lstStyle/>
          <a:p>
            <a:r>
              <a:rPr lang="de-CH" sz="2400" dirty="0">
                <a:cs typeface="Arial" panose="020B0604020202020204" pitchFamily="34" charset="0"/>
              </a:rPr>
              <a:t>Bewegungsfreiheit (Art. 10 Abs. 2 BV)</a:t>
            </a:r>
            <a:br>
              <a:rPr lang="de-CH" dirty="0">
                <a:cs typeface="Arial" panose="020B0604020202020204" pitchFamily="34" charset="0"/>
              </a:rPr>
            </a:br>
            <a:r>
              <a:rPr lang="de-CH" dirty="0">
                <a:cs typeface="Arial" panose="020B0604020202020204" pitchFamily="34" charset="0"/>
              </a:rPr>
              <a:t>Kerngehalt (Art. 36 Abs. 4 BV) und Gesamtfazit</a:t>
            </a:r>
            <a:endParaRPr lang="de-CH" dirty="0"/>
          </a:p>
        </p:txBody>
      </p:sp>
      <p:sp>
        <p:nvSpPr>
          <p:cNvPr id="3" name="Content Placeholder 2"/>
          <p:cNvSpPr>
            <a:spLocks noGrp="1"/>
          </p:cNvSpPr>
          <p:nvPr>
            <p:ph sz="quarter" idx="17"/>
          </p:nvPr>
        </p:nvSpPr>
        <p:spPr/>
        <p:txBody>
          <a:bodyPr/>
          <a:lstStyle/>
          <a:p>
            <a:pPr marL="285750" indent="-285750"/>
            <a:r>
              <a:rPr lang="de-DE" sz="1400" dirty="0">
                <a:sym typeface="Wingdings" panose="05000000000000000000" pitchFamily="2" charset="2"/>
              </a:rPr>
              <a:t>Jeder Eingriff in den Kerngehalt ist unzulässig</a:t>
            </a:r>
          </a:p>
          <a:p>
            <a:pPr marL="285750" indent="-285750"/>
            <a:r>
              <a:rPr lang="de-DE" sz="1400" dirty="0">
                <a:sym typeface="Wingdings" panose="05000000000000000000" pitchFamily="2" charset="2"/>
              </a:rPr>
              <a:t>Kerngehalt: Freiheitsentzug ohne Angabe von Gründen</a:t>
            </a:r>
            <a:br>
              <a:rPr lang="de-DE" sz="1400" dirty="0">
                <a:sym typeface="Wingdings" panose="05000000000000000000" pitchFamily="2" charset="2"/>
              </a:rPr>
            </a:br>
            <a:r>
              <a:rPr lang="de-CH" sz="1400" b="1" dirty="0">
                <a:solidFill>
                  <a:srgbClr val="122024"/>
                </a:solidFill>
                <a:sym typeface="Wingdings" panose="05000000000000000000" pitchFamily="2" charset="2"/>
              </a:rPr>
              <a:t> Kerngehalt ist nicht verletzt, da die Polizei Max aufgrund seines gefährlichen Verhaltens in Gewahrsam nimmt.</a:t>
            </a:r>
            <a:endParaRPr lang="de-DE" sz="1400" dirty="0">
              <a:sym typeface="Wingdings" panose="05000000000000000000" pitchFamily="2" charset="2"/>
            </a:endParaRPr>
          </a:p>
          <a:p>
            <a:pPr marL="0" indent="0" algn="just">
              <a:buNone/>
              <a:tabLst>
                <a:tab pos="449263" algn="l"/>
              </a:tabLst>
            </a:pPr>
            <a:r>
              <a:rPr lang="de-DE" sz="1400" b="1" dirty="0">
                <a:sym typeface="Wingdings" panose="05000000000000000000" pitchFamily="2" charset="2"/>
              </a:rPr>
              <a:t>	</a:t>
            </a:r>
          </a:p>
          <a:p>
            <a:pPr marL="285750" indent="-285750"/>
            <a:r>
              <a:rPr lang="de-DE" sz="1400" dirty="0">
                <a:sym typeface="Wingdings" panose="05000000000000000000" pitchFamily="2" charset="2"/>
              </a:rPr>
              <a:t>Ausreichende gesetzliche Grundlage vorhanden, öffentliches Interesse gegeben, Eingriff ist verhältnismässig und Kerngehalt ist nicht verletzt </a:t>
            </a:r>
            <a:br>
              <a:rPr lang="de-DE" sz="1400" dirty="0">
                <a:sym typeface="Wingdings" panose="05000000000000000000" pitchFamily="2" charset="2"/>
              </a:rPr>
            </a:br>
            <a:r>
              <a:rPr lang="de-CH" sz="1400" b="1" dirty="0">
                <a:solidFill>
                  <a:srgbClr val="122024"/>
                </a:solidFill>
                <a:sym typeface="Wingdings" panose="05000000000000000000" pitchFamily="2" charset="2"/>
              </a:rPr>
              <a:t> Der Eingriff in die Bewegungsfreiheit von Max ist grundrechtlich zulässig.</a:t>
            </a:r>
            <a:endParaRPr lang="de-DE" sz="1400" dirty="0">
              <a:sym typeface="Wingdings" panose="05000000000000000000" pitchFamily="2" charset="2"/>
            </a:endParaRPr>
          </a:p>
          <a:p>
            <a:pPr marL="285750" indent="-285750"/>
            <a:endParaRPr lang="de-DE" sz="1400" dirty="0"/>
          </a:p>
          <a:p>
            <a:pPr marL="0" lvl="0" indent="0">
              <a:buNone/>
            </a:pPr>
            <a:r>
              <a:rPr lang="de-CH" sz="1400" dirty="0"/>
              <a:t> </a:t>
            </a:r>
          </a:p>
          <a:p>
            <a:pPr lvl="0"/>
            <a:endParaRPr lang="de-CH" dirty="0"/>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30</a:t>
            </a:fld>
            <a:endParaRPr lang="de-CH"/>
          </a:p>
        </p:txBody>
      </p:sp>
    </p:spTree>
    <p:extLst>
      <p:ext uri="{BB962C8B-B14F-4D97-AF65-F5344CB8AC3E}">
        <p14:creationId xmlns:p14="http://schemas.microsoft.com/office/powerpoint/2010/main" val="263779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90A50-DCB7-0FA5-B0C6-D907394A8DD7}"/>
              </a:ext>
            </a:extLst>
          </p:cNvPr>
          <p:cNvSpPr>
            <a:spLocks noGrp="1"/>
          </p:cNvSpPr>
          <p:nvPr>
            <p:ph type="title"/>
          </p:nvPr>
        </p:nvSpPr>
        <p:spPr/>
        <p:txBody>
          <a:bodyPr/>
          <a:lstStyle/>
          <a:p>
            <a:r>
              <a:rPr lang="de-DE" dirty="0"/>
              <a:t>Fall: Die Kundgebung (Bewegungsfreiheit nach Art. 10 Abs. 2 BV)</a:t>
            </a:r>
            <a:endParaRPr lang="de-CH" dirty="0"/>
          </a:p>
        </p:txBody>
      </p:sp>
      <p:sp>
        <p:nvSpPr>
          <p:cNvPr id="3" name="Inhaltsplatzhalter 2">
            <a:extLst>
              <a:ext uri="{FF2B5EF4-FFF2-40B4-BE49-F238E27FC236}">
                <a16:creationId xmlns:a16="http://schemas.microsoft.com/office/drawing/2014/main" id="{8562D1F0-FA0E-E473-7742-2B851CA9ED77}"/>
              </a:ext>
            </a:extLst>
          </p:cNvPr>
          <p:cNvSpPr>
            <a:spLocks noGrp="1"/>
          </p:cNvSpPr>
          <p:nvPr>
            <p:ph sz="quarter" idx="17"/>
          </p:nvPr>
        </p:nvSpPr>
        <p:spPr>
          <a:xfrm>
            <a:off x="597067" y="2002174"/>
            <a:ext cx="3369565" cy="1066994"/>
          </a:xfrm>
        </p:spPr>
        <p:txBody>
          <a:bodyPr/>
          <a:lstStyle/>
          <a:p>
            <a:pPr marL="0" indent="0">
              <a:buNone/>
            </a:pPr>
            <a:r>
              <a:rPr lang="de-DE" sz="6000" b="1" dirty="0"/>
              <a:t>Fragen?</a:t>
            </a:r>
            <a:endParaRPr lang="de-CH" b="1" dirty="0"/>
          </a:p>
        </p:txBody>
      </p:sp>
      <p:sp>
        <p:nvSpPr>
          <p:cNvPr id="5" name="Foliennummernplatzhalter 4">
            <a:extLst>
              <a:ext uri="{FF2B5EF4-FFF2-40B4-BE49-F238E27FC236}">
                <a16:creationId xmlns:a16="http://schemas.microsoft.com/office/drawing/2014/main" id="{3569F102-E5E5-51D7-BB2F-87454620AB15}"/>
              </a:ext>
            </a:extLst>
          </p:cNvPr>
          <p:cNvSpPr>
            <a:spLocks noGrp="1"/>
          </p:cNvSpPr>
          <p:nvPr>
            <p:ph type="sldNum" sz="quarter" idx="22"/>
          </p:nvPr>
        </p:nvSpPr>
        <p:spPr/>
        <p:txBody>
          <a:bodyPr/>
          <a:lstStyle/>
          <a:p>
            <a:fld id="{17ED0AB4-B4C1-4B19-B342-EFEE5B631853}" type="slidenum">
              <a:rPr lang="de-CH" smtClean="0"/>
              <a:pPr/>
              <a:t>31</a:t>
            </a:fld>
            <a:endParaRPr lang="de-CH"/>
          </a:p>
        </p:txBody>
      </p:sp>
    </p:spTree>
    <p:extLst>
      <p:ext uri="{BB962C8B-B14F-4D97-AF65-F5344CB8AC3E}">
        <p14:creationId xmlns:p14="http://schemas.microsoft.com/office/powerpoint/2010/main" val="1325799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166" y="804334"/>
            <a:ext cx="7464975" cy="778933"/>
          </a:xfrm>
        </p:spPr>
        <p:txBody>
          <a:bodyPr/>
          <a:lstStyle/>
          <a:p>
            <a:r>
              <a:rPr lang="de-CH" dirty="0">
                <a:cs typeface="Arial" panose="020B0604020202020204" pitchFamily="34" charset="0"/>
              </a:rPr>
              <a:t>Körperliche Unversehrtheit (Art. 10 Abs. 2 BV)</a:t>
            </a:r>
            <a:br>
              <a:rPr lang="de-CH" sz="1600" dirty="0">
                <a:cs typeface="Arial" panose="020B0604020202020204" pitchFamily="34" charset="0"/>
              </a:rPr>
            </a:br>
            <a:r>
              <a:rPr lang="de-CH" dirty="0">
                <a:cs typeface="Arial" panose="020B0604020202020204" pitchFamily="34" charset="0"/>
              </a:rPr>
              <a:t>Schutzbereich</a:t>
            </a:r>
            <a:br>
              <a:rPr lang="de-CH" sz="1600" dirty="0">
                <a:cs typeface="Arial" panose="020B0604020202020204" pitchFamily="34" charset="0"/>
              </a:rPr>
            </a:br>
            <a:endParaRPr lang="de-CH" sz="1600" dirty="0">
              <a:cs typeface="Arial" panose="020B0604020202020204" pitchFamily="34" charset="0"/>
            </a:endParaRPr>
          </a:p>
        </p:txBody>
      </p:sp>
      <p:sp>
        <p:nvSpPr>
          <p:cNvPr id="6" name="Foliennummernplatzhalter 5"/>
          <p:cNvSpPr>
            <a:spLocks noGrp="1"/>
          </p:cNvSpPr>
          <p:nvPr>
            <p:ph type="sldNum" sz="quarter" idx="22"/>
          </p:nvPr>
        </p:nvSpPr>
        <p:spPr/>
        <p:txBody>
          <a:bodyPr/>
          <a:lstStyle/>
          <a:p>
            <a:fld id="{17ED0AB4-B4C1-4B19-B342-EFEE5B631853}" type="slidenum">
              <a:rPr lang="de-CH" smtClean="0"/>
              <a:pPr/>
              <a:t>32</a:t>
            </a:fld>
            <a:endParaRPr lang="de-CH"/>
          </a:p>
        </p:txBody>
      </p:sp>
      <p:sp>
        <p:nvSpPr>
          <p:cNvPr id="4" name="Text Placeholder 7">
            <a:extLst>
              <a:ext uri="{FF2B5EF4-FFF2-40B4-BE49-F238E27FC236}">
                <a16:creationId xmlns:a16="http://schemas.microsoft.com/office/drawing/2014/main" id="{263136D9-0D12-FFC3-5707-CD67CA36CEB5}"/>
              </a:ext>
            </a:extLst>
          </p:cNvPr>
          <p:cNvSpPr txBox="1">
            <a:spLocks/>
          </p:cNvSpPr>
          <p:nvPr/>
        </p:nvSpPr>
        <p:spPr>
          <a:xfrm>
            <a:off x="381166" y="1640238"/>
            <a:ext cx="7803357" cy="4413428"/>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algn="just"/>
            <a:r>
              <a:rPr lang="de-DE" sz="1400" dirty="0"/>
              <a:t>Persönlicher</a:t>
            </a:r>
            <a:r>
              <a:rPr lang="de-DE" sz="1800" dirty="0"/>
              <a:t> </a:t>
            </a:r>
            <a:r>
              <a:rPr lang="de-DE" sz="1400" dirty="0"/>
              <a:t>Schutzbereich</a:t>
            </a:r>
          </a:p>
          <a:p>
            <a:pPr marL="555750" lvl="1" indent="-285750"/>
            <a:r>
              <a:rPr lang="de-DE" sz="1400" dirty="0"/>
              <a:t>Natürliche Personen</a:t>
            </a:r>
          </a:p>
          <a:p>
            <a:pPr marL="270000" lvl="1" indent="0">
              <a:buNone/>
            </a:pPr>
            <a:r>
              <a:rPr lang="de-CH" sz="1400" dirty="0">
                <a:solidFill>
                  <a:srgbClr val="122024"/>
                </a:solidFill>
                <a:sym typeface="Wingdings" panose="05000000000000000000" pitchFamily="2" charset="2"/>
              </a:rPr>
              <a:t> </a:t>
            </a:r>
            <a:r>
              <a:rPr lang="de-DE" sz="1400" b="1" dirty="0"/>
              <a:t>Max ist eine natürliche Person und somit ist der persönliche Schutzbereich gegeben.</a:t>
            </a:r>
          </a:p>
          <a:p>
            <a:pPr marL="270000" lvl="1" indent="0" algn="just">
              <a:buNone/>
            </a:pPr>
            <a:endParaRPr lang="de-DE" sz="1400" dirty="0"/>
          </a:p>
          <a:p>
            <a:pPr algn="just"/>
            <a:r>
              <a:rPr lang="de-DE" sz="1400" dirty="0"/>
              <a:t>Sachlicher Schutzbereich</a:t>
            </a:r>
          </a:p>
          <a:p>
            <a:pPr lvl="1" algn="just"/>
            <a:r>
              <a:rPr lang="de-DE" sz="1400" dirty="0"/>
              <a:t>Geschützt wird jeder Eingriff in den menschlichen Körper (Eingriff muss keine Schmerzen verursachen)</a:t>
            </a:r>
          </a:p>
          <a:p>
            <a:pPr marL="270000" lvl="1" indent="0" algn="just">
              <a:buNone/>
            </a:pPr>
            <a:r>
              <a:rPr lang="de-CH" sz="1400" b="1" dirty="0">
                <a:solidFill>
                  <a:srgbClr val="122024"/>
                </a:solidFill>
                <a:sym typeface="Wingdings" panose="05000000000000000000" pitchFamily="2" charset="2"/>
              </a:rPr>
              <a:t></a:t>
            </a:r>
            <a:r>
              <a:rPr lang="de-CH" sz="1800" b="1" kern="1200" dirty="0">
                <a:solidFill>
                  <a:srgbClr val="122024"/>
                </a:solidFill>
                <a:effectLst/>
                <a:latin typeface="Arial" panose="020B0604020202020204" pitchFamily="34" charset="0"/>
                <a:ea typeface="+mn-ea"/>
                <a:cs typeface="+mn-cs"/>
                <a:sym typeface="Wingdings" panose="05000000000000000000" pitchFamily="2" charset="2"/>
              </a:rPr>
              <a:t> </a:t>
            </a:r>
            <a:r>
              <a:rPr lang="de-DE" sz="1400" b="1" dirty="0">
                <a:sym typeface="Wingdings" panose="05000000000000000000" pitchFamily="2" charset="2"/>
              </a:rPr>
              <a:t>Polizei </a:t>
            </a:r>
            <a:r>
              <a:rPr lang="de-DE" sz="1400" b="1" dirty="0" err="1">
                <a:sym typeface="Wingdings" panose="05000000000000000000" pitchFamily="2" charset="2"/>
              </a:rPr>
              <a:t>schiesst</a:t>
            </a:r>
            <a:r>
              <a:rPr lang="de-DE" sz="1400" b="1" dirty="0">
                <a:sym typeface="Wingdings" panose="05000000000000000000" pitchFamily="2" charset="2"/>
              </a:rPr>
              <a:t> mit einem Gummischrot auf Max und verletzt diesen damit an seinem Körper.</a:t>
            </a:r>
            <a:endParaRPr lang="de-DE" b="1" dirty="0"/>
          </a:p>
        </p:txBody>
      </p:sp>
    </p:spTree>
    <p:extLst>
      <p:ext uri="{BB962C8B-B14F-4D97-AF65-F5344CB8AC3E}">
        <p14:creationId xmlns:p14="http://schemas.microsoft.com/office/powerpoint/2010/main" val="1225217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66692"/>
            <a:ext cx="6765763" cy="359693"/>
          </a:xfrm>
        </p:spPr>
        <p:txBody>
          <a:bodyPr/>
          <a:lstStyle/>
          <a:p>
            <a:r>
              <a:rPr lang="de-CH" dirty="0">
                <a:cs typeface="Arial" panose="020B0604020202020204" pitchFamily="34" charset="0"/>
              </a:rPr>
              <a:t>Körperliche Unversehrtheit (Art. 10 Abs. 2 BV)</a:t>
            </a:r>
            <a:br>
              <a:rPr lang="de-CH" dirty="0">
                <a:cs typeface="Arial" panose="020B0604020202020204" pitchFamily="34" charset="0"/>
              </a:rPr>
            </a:br>
            <a:r>
              <a:rPr lang="de-CH" dirty="0">
                <a:cs typeface="Arial" panose="020B0604020202020204" pitchFamily="34" charset="0"/>
              </a:rPr>
              <a:t>Eingriff in den Schutzbereich</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33</a:t>
            </a:fld>
            <a:endParaRPr lang="de-CH"/>
          </a:p>
        </p:txBody>
      </p:sp>
      <p:sp>
        <p:nvSpPr>
          <p:cNvPr id="4" name="Text Placeholder 7">
            <a:extLst>
              <a:ext uri="{FF2B5EF4-FFF2-40B4-BE49-F238E27FC236}">
                <a16:creationId xmlns:a16="http://schemas.microsoft.com/office/drawing/2014/main" id="{263136D9-0D12-FFC3-5707-CD67CA36CEB5}"/>
              </a:ext>
            </a:extLst>
          </p:cNvPr>
          <p:cNvSpPr txBox="1">
            <a:spLocks/>
          </p:cNvSpPr>
          <p:nvPr/>
        </p:nvSpPr>
        <p:spPr>
          <a:xfrm>
            <a:off x="360001" y="1619072"/>
            <a:ext cx="7818084" cy="4413428"/>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marL="285750" indent="-285750"/>
            <a:r>
              <a:rPr lang="de-DE" sz="1400" dirty="0"/>
              <a:t>Liegt ein Eingriff in die Bewegungsfreiheit vor?</a:t>
            </a:r>
          </a:p>
          <a:p>
            <a:pPr marL="270000" lvl="1" indent="0">
              <a:buNone/>
            </a:pPr>
            <a:r>
              <a:rPr lang="de-CH" sz="1400" b="1" dirty="0">
                <a:solidFill>
                  <a:srgbClr val="122024"/>
                </a:solidFill>
                <a:sym typeface="Wingdings" panose="05000000000000000000" pitchFamily="2" charset="2"/>
              </a:rPr>
              <a:t> Durch den Schuss mit Gummischrot schränkt die </a:t>
            </a:r>
            <a:r>
              <a:rPr lang="de-DE" sz="1400" b="1" dirty="0"/>
              <a:t>Polizei (Träger staatlicher Aufgaben) das Recht auf körperliche Unversehrtheit von Max ein (Verkürzung eines Grundrechtsanspruchs); die Verkürzung ist der Polizei direkt und damit dem Staat zurechenbar. </a:t>
            </a:r>
          </a:p>
          <a:p>
            <a:pPr marL="449263" indent="-449263" algn="just" defTabSz="449263">
              <a:buNone/>
            </a:pPr>
            <a:endParaRPr lang="de-DE" sz="1400" b="1" dirty="0">
              <a:sym typeface="Wingdings" panose="05000000000000000000" pitchFamily="2" charset="2"/>
            </a:endParaRPr>
          </a:p>
          <a:p>
            <a:pPr algn="just" defTabSz="449263"/>
            <a:r>
              <a:rPr lang="de-DE" sz="1400" dirty="0">
                <a:sym typeface="Wingdings" panose="05000000000000000000" pitchFamily="2" charset="2"/>
              </a:rPr>
              <a:t>Leichter oder schwerer Eingriff?</a:t>
            </a:r>
          </a:p>
          <a:p>
            <a:pPr marL="269875" indent="0" algn="just" defTabSz="449263">
              <a:buNone/>
            </a:pPr>
            <a:r>
              <a:rPr lang="de-CH" sz="1400" b="1" kern="1200" dirty="0">
                <a:solidFill>
                  <a:srgbClr val="122024"/>
                </a:solidFill>
                <a:effectLst/>
                <a:latin typeface="Arial" panose="020B0604020202020204" pitchFamily="34" charset="0"/>
                <a:ea typeface="+mn-ea"/>
                <a:cs typeface="+mn-cs"/>
                <a:sym typeface="Wingdings" panose="05000000000000000000" pitchFamily="2" charset="2"/>
              </a:rPr>
              <a:t></a:t>
            </a:r>
            <a:r>
              <a:rPr lang="de-DE" sz="1400" b="1" kern="1200" dirty="0">
                <a:solidFill>
                  <a:srgbClr val="122024"/>
                </a:solidFill>
                <a:effectLst/>
                <a:latin typeface="Arial" panose="020B0604020202020204" pitchFamily="34" charset="0"/>
                <a:ea typeface="+mn-ea"/>
                <a:cs typeface="+mn-cs"/>
                <a:sym typeface="Wingdings" panose="05000000000000000000" pitchFamily="2" charset="2"/>
              </a:rPr>
              <a:t> </a:t>
            </a:r>
            <a:r>
              <a:rPr lang="de-DE" sz="1400" b="1" dirty="0">
                <a:sym typeface="Wingdings" panose="05000000000000000000" pitchFamily="2" charset="2"/>
              </a:rPr>
              <a:t>Schwerer Eingriff, da Schüsse mit Gummischrot geeignet sind, schwere Verletzungen zu verursachen. Aus Sachverhalt nicht ersichtlich, ob bzw. wie schwer Max verletzt wurde. Daher auch Argumentation möglich, dass nur ein leichter </a:t>
            </a:r>
            <a:r>
              <a:rPr lang="de-DE" sz="1400" b="1" dirty="0" err="1">
                <a:sym typeface="Wingdings" panose="05000000000000000000" pitchFamily="2" charset="2"/>
              </a:rPr>
              <a:t>Eringriff</a:t>
            </a:r>
            <a:r>
              <a:rPr lang="de-DE" sz="1400" b="1" dirty="0">
                <a:sym typeface="Wingdings" panose="05000000000000000000" pitchFamily="2" charset="2"/>
              </a:rPr>
              <a:t> vorliegt. </a:t>
            </a:r>
            <a:endParaRPr lang="de-CH" sz="1400" b="1" dirty="0"/>
          </a:p>
        </p:txBody>
      </p:sp>
    </p:spTree>
    <p:extLst>
      <p:ext uri="{BB962C8B-B14F-4D97-AF65-F5344CB8AC3E}">
        <p14:creationId xmlns:p14="http://schemas.microsoft.com/office/powerpoint/2010/main" val="259212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7200732" cy="359693"/>
          </a:xfrm>
        </p:spPr>
        <p:txBody>
          <a:bodyPr/>
          <a:lstStyle/>
          <a:p>
            <a:r>
              <a:rPr lang="de-CH" dirty="0">
                <a:cs typeface="Arial" panose="020B0604020202020204" pitchFamily="34" charset="0"/>
              </a:rPr>
              <a:t>Körperliche Unversehrtheit (Art. 10 Abs. 2 BV)</a:t>
            </a:r>
            <a:br>
              <a:rPr lang="de-CH" dirty="0">
                <a:cs typeface="Arial" panose="020B0604020202020204" pitchFamily="34" charset="0"/>
              </a:rPr>
            </a:br>
            <a:r>
              <a:rPr lang="de-CH" dirty="0">
                <a:cs typeface="Arial" panose="020B0604020202020204" pitchFamily="34" charset="0"/>
              </a:rPr>
              <a:t>Gesetzliche Grundlage (Art. 36 Abs. 1 BV) 1/2</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34</a:t>
            </a:fld>
            <a:endParaRPr lang="de-CH"/>
          </a:p>
        </p:txBody>
      </p:sp>
      <p:sp>
        <p:nvSpPr>
          <p:cNvPr id="4" name="Text Placeholder 7">
            <a:extLst>
              <a:ext uri="{FF2B5EF4-FFF2-40B4-BE49-F238E27FC236}">
                <a16:creationId xmlns:a16="http://schemas.microsoft.com/office/drawing/2014/main" id="{263136D9-0D12-FFC3-5707-CD67CA36CEB5}"/>
              </a:ext>
            </a:extLst>
          </p:cNvPr>
          <p:cNvSpPr txBox="1">
            <a:spLocks/>
          </p:cNvSpPr>
          <p:nvPr/>
        </p:nvSpPr>
        <p:spPr>
          <a:xfrm>
            <a:off x="360001" y="1619071"/>
            <a:ext cx="7850281" cy="4684361"/>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marL="285750" indent="-285750"/>
            <a:r>
              <a:rPr lang="de-DE" sz="1400" dirty="0"/>
              <a:t>Erlass des Gesetzes/Verordnung von der zuständigen Behörde</a:t>
            </a:r>
            <a:br>
              <a:rPr lang="de-DE" sz="1400" dirty="0"/>
            </a:br>
            <a:r>
              <a:rPr lang="de-CH" sz="1400" b="1" dirty="0">
                <a:solidFill>
                  <a:srgbClr val="122024"/>
                </a:solidFill>
                <a:sym typeface="Wingdings" panose="05000000000000000000" pitchFamily="2" charset="2"/>
              </a:rPr>
              <a:t> </a:t>
            </a:r>
            <a:r>
              <a:rPr lang="de-DE" sz="1400" b="1" dirty="0"/>
              <a:t>Polizeigesetz ist ein Gesetz im formellen Sinn, da es im Verfahren der Gesetzgebung zustande gekommen ist (durch den Grossen Rat erlassen).</a:t>
            </a:r>
          </a:p>
          <a:p>
            <a:pPr marL="0" indent="0" algn="just">
              <a:buNone/>
            </a:pPr>
            <a:r>
              <a:rPr lang="de-DE" sz="1400" dirty="0">
                <a:latin typeface="+mj-lt"/>
              </a:rPr>
              <a:t>	</a:t>
            </a:r>
            <a:endParaRPr lang="de-DE" sz="1400" b="1" dirty="0">
              <a:latin typeface="+mj-lt"/>
            </a:endParaRPr>
          </a:p>
          <a:p>
            <a:pPr algn="just"/>
            <a:r>
              <a:rPr lang="de-DE" sz="1400" dirty="0">
                <a:latin typeface="+mj-lt"/>
              </a:rPr>
              <a:t>Normstufe und Normdichte </a:t>
            </a:r>
          </a:p>
          <a:p>
            <a:pPr lvl="1" algn="just"/>
            <a:r>
              <a:rPr lang="de-CH" sz="1400" dirty="0">
                <a:latin typeface="+mj-lt"/>
                <a:sym typeface="Wingdings" panose="05000000000000000000" pitchFamily="2" charset="2"/>
              </a:rPr>
              <a:t>Inhalt und Zweck (Art. 134 Abs. 1 lit. a PG): Die Polizei darf eine Schusswaffe einsetzen, wenn Mitarbeitende der Polizei gefährlich angegriffen werden</a:t>
            </a:r>
          </a:p>
          <a:p>
            <a:pPr lvl="1" algn="just"/>
            <a:r>
              <a:rPr lang="de-CH" sz="1400" dirty="0">
                <a:latin typeface="+mj-lt"/>
                <a:sym typeface="Wingdings" panose="05000000000000000000" pitchFamily="2" charset="2"/>
              </a:rPr>
              <a:t>Ausmass (Art. 135 Abs. 1 PG): Vor dem Schusswaffengebrauch muss ein deutlicher Warnruf vorausgehen, </a:t>
            </a:r>
            <a:r>
              <a:rPr lang="de-DE" sz="1400" dirty="0"/>
              <a:t>sofern der Zweck und die Umstände es zulassen</a:t>
            </a:r>
            <a:endParaRPr lang="de-CH" sz="1400" dirty="0">
              <a:latin typeface="+mj-lt"/>
              <a:sym typeface="Wingdings" panose="05000000000000000000" pitchFamily="2" charset="2"/>
            </a:endParaRPr>
          </a:p>
          <a:p>
            <a:pPr marL="270000" lvl="1" indent="0" algn="just">
              <a:buClr>
                <a:schemeClr val="accent1"/>
              </a:buClr>
              <a:buNone/>
            </a:pPr>
            <a:r>
              <a:rPr lang="de-CH" sz="1400" b="1" dirty="0">
                <a:solidFill>
                  <a:srgbClr val="122024"/>
                </a:solidFill>
                <a:latin typeface="Arial" panose="020B0604020202020204" pitchFamily="34" charset="0"/>
                <a:sym typeface="Wingdings" panose="05000000000000000000" pitchFamily="2" charset="2"/>
              </a:rPr>
              <a:t> </a:t>
            </a:r>
            <a:r>
              <a:rPr lang="de-CH" sz="1400" b="1" dirty="0">
                <a:latin typeface="+mj-lt"/>
                <a:sym typeface="Wingdings" panose="05000000000000000000" pitchFamily="2" charset="2"/>
              </a:rPr>
              <a:t>I.c. hat Max die Polizei mit Steinen und anderen gefährlichen Gegenständen beworfen und diese somit gefährlich angegriffen. </a:t>
            </a:r>
          </a:p>
          <a:p>
            <a:pPr marL="270000" lvl="1" indent="0" algn="just">
              <a:buClr>
                <a:schemeClr val="accent1"/>
              </a:buClr>
              <a:buNone/>
            </a:pPr>
            <a:r>
              <a:rPr lang="de-CH" sz="1400" b="1" dirty="0">
                <a:solidFill>
                  <a:srgbClr val="122024"/>
                </a:solidFill>
                <a:latin typeface="Arial" panose="020B0604020202020204" pitchFamily="34" charset="0"/>
                <a:sym typeface="Wingdings" panose="05000000000000000000" pitchFamily="2" charset="2"/>
              </a:rPr>
              <a:t> </a:t>
            </a:r>
            <a:r>
              <a:rPr lang="de-CH" sz="1400" b="1" dirty="0">
                <a:latin typeface="+mj-lt"/>
                <a:sym typeface="Wingdings" panose="05000000000000000000" pitchFamily="2" charset="2"/>
              </a:rPr>
              <a:t>Aus dem Sachverhalt ist nicht ersichtlich, dass ein Warnruf ausgesprochen wurde. Angriff stand jedoch unmittelbar bevor, weswegen keine Zeit für einen Warnruf bestand. </a:t>
            </a:r>
          </a:p>
          <a:p>
            <a:pPr marL="270000" lvl="1" indent="0" algn="just">
              <a:buClr>
                <a:schemeClr val="accent1"/>
              </a:buClr>
              <a:buNone/>
            </a:pPr>
            <a:r>
              <a:rPr lang="de-CH" sz="1400" b="1" dirty="0">
                <a:solidFill>
                  <a:srgbClr val="122024"/>
                </a:solidFill>
                <a:latin typeface="Arial" panose="020B0604020202020204" pitchFamily="34" charset="0"/>
                <a:sym typeface="Wingdings" panose="05000000000000000000" pitchFamily="2" charset="2"/>
              </a:rPr>
              <a:t> </a:t>
            </a:r>
            <a:r>
              <a:rPr lang="de-CH" sz="1400" b="1" dirty="0">
                <a:solidFill>
                  <a:srgbClr val="122024"/>
                </a:solidFill>
                <a:sym typeface="Wingdings" panose="05000000000000000000" pitchFamily="2" charset="2"/>
              </a:rPr>
              <a:t>A</a:t>
            </a:r>
            <a:r>
              <a:rPr lang="de-DE" sz="1400" b="1" dirty="0" err="1"/>
              <a:t>lle</a:t>
            </a:r>
            <a:r>
              <a:rPr lang="de-DE" sz="1400" b="1" dirty="0"/>
              <a:t> Grundzüge (Inhalt, Zweck, </a:t>
            </a:r>
            <a:r>
              <a:rPr lang="de-DE" sz="1400" b="1" dirty="0" err="1"/>
              <a:t>Ausmass</a:t>
            </a:r>
            <a:r>
              <a:rPr lang="de-DE" sz="1400" b="1" dirty="0"/>
              <a:t>) sind im Gesetz im formellen Sinn geregelt.</a:t>
            </a:r>
            <a:br>
              <a:rPr lang="de-DE" sz="1400" b="1" dirty="0"/>
            </a:br>
            <a:r>
              <a:rPr lang="de-CH" sz="1400" b="1" dirty="0">
                <a:solidFill>
                  <a:srgbClr val="122024"/>
                </a:solidFill>
                <a:sym typeface="Wingdings" panose="05000000000000000000" pitchFamily="2" charset="2"/>
              </a:rPr>
              <a:t> Bestimmung genügend präzise, damit der </a:t>
            </a:r>
            <a:r>
              <a:rPr lang="de-CH" sz="1400" b="1" dirty="0" err="1">
                <a:solidFill>
                  <a:srgbClr val="122024"/>
                </a:solidFill>
                <a:sym typeface="Wingdings" panose="05000000000000000000" pitchFamily="2" charset="2"/>
              </a:rPr>
              <a:t>Durschnittsbürger</a:t>
            </a:r>
            <a:r>
              <a:rPr lang="de-CH" sz="1400" b="1" dirty="0">
                <a:solidFill>
                  <a:srgbClr val="122024"/>
                </a:solidFill>
                <a:sym typeface="Wingdings" panose="05000000000000000000" pitchFamily="2" charset="2"/>
              </a:rPr>
              <a:t> die Folgen seines Verhaltens abschätzen kann. </a:t>
            </a:r>
            <a:r>
              <a:rPr lang="de-DE" sz="1400" b="1" dirty="0">
                <a:sym typeface="Wingdings" panose="05000000000000000000" pitchFamily="2" charset="2"/>
              </a:rPr>
              <a:t>	</a:t>
            </a:r>
            <a:endParaRPr lang="de-CH" sz="1400" b="1" dirty="0">
              <a:sym typeface="Wingdings" panose="05000000000000000000" pitchFamily="2" charset="2"/>
            </a:endParaRPr>
          </a:p>
        </p:txBody>
      </p:sp>
    </p:spTree>
    <p:extLst>
      <p:ext uri="{BB962C8B-B14F-4D97-AF65-F5344CB8AC3E}">
        <p14:creationId xmlns:p14="http://schemas.microsoft.com/office/powerpoint/2010/main" val="1685006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955199" cy="359693"/>
          </a:xfrm>
        </p:spPr>
        <p:txBody>
          <a:bodyPr/>
          <a:lstStyle/>
          <a:p>
            <a:r>
              <a:rPr lang="de-CH" dirty="0">
                <a:cs typeface="Arial" panose="020B0604020202020204" pitchFamily="34" charset="0"/>
              </a:rPr>
              <a:t>Körperliche Unversehrtheit (Art. 10 Abs. 2 BV)</a:t>
            </a:r>
            <a:br>
              <a:rPr lang="de-CH" dirty="0">
                <a:cs typeface="Arial" panose="020B0604020202020204" pitchFamily="34" charset="0"/>
              </a:rPr>
            </a:br>
            <a:r>
              <a:rPr lang="de-CH" dirty="0">
                <a:cs typeface="Arial" panose="020B0604020202020204" pitchFamily="34" charset="0"/>
              </a:rPr>
              <a:t>Öffentliches Interesse (Art. 36 Abs. 2 BV)</a:t>
            </a:r>
            <a:endParaRPr lang="de-CH" dirty="0"/>
          </a:p>
        </p:txBody>
      </p:sp>
      <p:sp>
        <p:nvSpPr>
          <p:cNvPr id="3" name="Content Placeholder 2"/>
          <p:cNvSpPr>
            <a:spLocks noGrp="1"/>
          </p:cNvSpPr>
          <p:nvPr>
            <p:ph sz="quarter" idx="17"/>
          </p:nvPr>
        </p:nvSpPr>
        <p:spPr/>
        <p:txBody>
          <a:bodyPr/>
          <a:lstStyle/>
          <a:p>
            <a:pPr marL="285750" indent="-285750">
              <a:spcBef>
                <a:spcPts val="0"/>
              </a:spcBef>
              <a:spcAft>
                <a:spcPts val="0"/>
              </a:spcAft>
            </a:pPr>
            <a:r>
              <a:rPr lang="de-DE" sz="1400" dirty="0"/>
              <a:t>Ist ein öffentliches Interesse gegeben?</a:t>
            </a:r>
            <a:br>
              <a:rPr lang="de-DE" sz="1400" dirty="0"/>
            </a:br>
            <a:r>
              <a:rPr lang="de-CH" sz="1400" b="1" dirty="0">
                <a:solidFill>
                  <a:srgbClr val="122024"/>
                </a:solidFill>
                <a:sym typeface="Wingdings" panose="05000000000000000000" pitchFamily="2" charset="2"/>
              </a:rPr>
              <a:t> </a:t>
            </a:r>
            <a:r>
              <a:rPr lang="de-DE" sz="1400" b="1" dirty="0">
                <a:sym typeface="Wingdings" panose="05000000000000000000" pitchFamily="2" charset="2"/>
              </a:rPr>
              <a:t>Schutz von Leib und Leben der Polizisten</a:t>
            </a:r>
            <a:br>
              <a:rPr lang="de-DE" sz="1400" b="1" dirty="0">
                <a:sym typeface="Wingdings" panose="05000000000000000000" pitchFamily="2" charset="2"/>
              </a:rPr>
            </a:br>
            <a:r>
              <a:rPr lang="de-CH" sz="1400" b="1" dirty="0">
                <a:solidFill>
                  <a:srgbClr val="122024"/>
                </a:solidFill>
                <a:sym typeface="Wingdings" panose="05000000000000000000" pitchFamily="2" charset="2"/>
              </a:rPr>
              <a:t> </a:t>
            </a:r>
            <a:r>
              <a:rPr lang="de-DE" sz="1400" b="1" dirty="0">
                <a:sym typeface="Wingdings" panose="05000000000000000000" pitchFamily="2" charset="2"/>
              </a:rPr>
              <a:t>Eigentum von Drittpersonen</a:t>
            </a:r>
            <a:br>
              <a:rPr lang="de-DE" sz="1400" b="1" dirty="0">
                <a:sym typeface="Wingdings" panose="05000000000000000000" pitchFamily="2" charset="2"/>
              </a:rPr>
            </a:br>
            <a:r>
              <a:rPr lang="de-CH" sz="1400" b="1" dirty="0">
                <a:solidFill>
                  <a:srgbClr val="122024"/>
                </a:solidFill>
                <a:sym typeface="Wingdings" panose="05000000000000000000" pitchFamily="2" charset="2"/>
              </a:rPr>
              <a:t> </a:t>
            </a:r>
            <a:r>
              <a:rPr lang="de-DE" sz="1400" b="1" dirty="0">
                <a:sym typeface="Wingdings" panose="05000000000000000000" pitchFamily="2" charset="2"/>
              </a:rPr>
              <a:t>Öffentliche Sicherheit </a:t>
            </a:r>
          </a:p>
          <a:p>
            <a:pPr marL="269875" indent="0">
              <a:spcBef>
                <a:spcPts val="0"/>
              </a:spcBef>
              <a:spcAft>
                <a:spcPts val="0"/>
              </a:spcAft>
              <a:buNone/>
            </a:pPr>
            <a:r>
              <a:rPr lang="de-CH" sz="1400" b="1" dirty="0">
                <a:sym typeface="Wingdings" panose="05000000000000000000" pitchFamily="2" charset="2"/>
              </a:rPr>
              <a:t> </a:t>
            </a:r>
            <a:r>
              <a:rPr lang="de-DE" sz="1400" b="1" dirty="0">
                <a:sym typeface="Wingdings" panose="05000000000000000000" pitchFamily="2" charset="2"/>
              </a:rPr>
              <a:t>Staatsaufgabe</a:t>
            </a:r>
          </a:p>
          <a:p>
            <a:pPr marL="285750" indent="-285750"/>
            <a:endParaRPr lang="de-DE" sz="1400" b="1" dirty="0">
              <a:sym typeface="Wingdings" panose="05000000000000000000" pitchFamily="2" charset="2"/>
            </a:endParaRPr>
          </a:p>
          <a:p>
            <a:pPr marL="285750" indent="-285750"/>
            <a:endParaRPr lang="de-DE" sz="1400" b="1" dirty="0">
              <a:sym typeface="Wingdings" panose="05000000000000000000" pitchFamily="2" charset="2"/>
            </a:endParaRPr>
          </a:p>
          <a:p>
            <a:pPr marL="285750" indent="-285750"/>
            <a:endParaRPr lang="de-DE" sz="1400" b="1" dirty="0">
              <a:sym typeface="Wingdings" panose="05000000000000000000" pitchFamily="2" charset="2"/>
            </a:endParaRPr>
          </a:p>
          <a:p>
            <a:pPr lvl="0"/>
            <a:endParaRPr lang="de-CH" dirty="0"/>
          </a:p>
          <a:p>
            <a:endParaRPr lang="de-CH" dirty="0"/>
          </a:p>
        </p:txBody>
      </p:sp>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35</a:t>
            </a:fld>
            <a:endParaRPr lang="de-CH"/>
          </a:p>
        </p:txBody>
      </p:sp>
      <p:pic>
        <p:nvPicPr>
          <p:cNvPr id="5" name="Grafik 4">
            <a:extLst>
              <a:ext uri="{FF2B5EF4-FFF2-40B4-BE49-F238E27FC236}">
                <a16:creationId xmlns:a16="http://schemas.microsoft.com/office/drawing/2014/main" id="{676A499F-90FC-6FAA-F364-B10C2DE36447}"/>
              </a:ext>
            </a:extLst>
          </p:cNvPr>
          <p:cNvPicPr>
            <a:picLocks noChangeAspect="1"/>
          </p:cNvPicPr>
          <p:nvPr/>
        </p:nvPicPr>
        <p:blipFill>
          <a:blip r:embed="rId2"/>
          <a:stretch>
            <a:fillRect/>
          </a:stretch>
        </p:blipFill>
        <p:spPr>
          <a:xfrm>
            <a:off x="2419083" y="3229727"/>
            <a:ext cx="5067833" cy="3033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8561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7200732" cy="359693"/>
          </a:xfrm>
        </p:spPr>
        <p:txBody>
          <a:bodyPr/>
          <a:lstStyle/>
          <a:p>
            <a:r>
              <a:rPr lang="de-CH" dirty="0">
                <a:cs typeface="Arial" panose="020B0604020202020204" pitchFamily="34" charset="0"/>
              </a:rPr>
              <a:t>Körperliche Unversehrtheit (Art. 10 Abs. 2 BV)</a:t>
            </a:r>
            <a:br>
              <a:rPr lang="de-CH" dirty="0">
                <a:cs typeface="Arial" panose="020B0604020202020204" pitchFamily="34" charset="0"/>
              </a:rPr>
            </a:br>
            <a:r>
              <a:rPr lang="de-CH" dirty="0">
                <a:cs typeface="Arial" panose="020B0604020202020204" pitchFamily="34" charset="0"/>
              </a:rPr>
              <a:t>Verhältnismässigkeit (Art. 36 Abs. 3 BV) 1/2</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36</a:t>
            </a:fld>
            <a:endParaRPr lang="de-CH"/>
          </a:p>
        </p:txBody>
      </p:sp>
      <p:sp>
        <p:nvSpPr>
          <p:cNvPr id="4" name="Text Placeholder 7">
            <a:extLst>
              <a:ext uri="{FF2B5EF4-FFF2-40B4-BE49-F238E27FC236}">
                <a16:creationId xmlns:a16="http://schemas.microsoft.com/office/drawing/2014/main" id="{263136D9-0D12-FFC3-5707-CD67CA36CEB5}"/>
              </a:ext>
            </a:extLst>
          </p:cNvPr>
          <p:cNvSpPr txBox="1">
            <a:spLocks/>
          </p:cNvSpPr>
          <p:nvPr/>
        </p:nvSpPr>
        <p:spPr>
          <a:xfrm>
            <a:off x="360001" y="1619071"/>
            <a:ext cx="8033938" cy="4684361"/>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algn="just">
              <a:tabLst>
                <a:tab pos="449263" algn="l"/>
              </a:tabLst>
            </a:pPr>
            <a:r>
              <a:rPr lang="de-DE" sz="1400" dirty="0"/>
              <a:t>Eignung: Ist </a:t>
            </a:r>
            <a:r>
              <a:rPr lang="de-DE" sz="1400" dirty="0" err="1"/>
              <a:t>Massnahme</a:t>
            </a:r>
            <a:r>
              <a:rPr lang="de-DE" sz="1400" dirty="0"/>
              <a:t> geeignet, um den angestrebten, im öffentlichen Interesse liegenden Zweck zu erreichen?</a:t>
            </a:r>
          </a:p>
          <a:p>
            <a:pPr marL="269875" indent="0" algn="just">
              <a:buNone/>
              <a:tabLst>
                <a:tab pos="449263" algn="l"/>
              </a:tabLst>
            </a:pPr>
            <a:r>
              <a:rPr lang="de-CH" sz="1400" b="1" dirty="0">
                <a:solidFill>
                  <a:srgbClr val="122024"/>
                </a:solidFill>
                <a:sym typeface="Wingdings" panose="05000000000000000000" pitchFamily="2" charset="2"/>
              </a:rPr>
              <a:t> </a:t>
            </a:r>
            <a:r>
              <a:rPr lang="de-DE" sz="1400" b="1" dirty="0">
                <a:sym typeface="Wingdings" panose="05000000000000000000" pitchFamily="2" charset="2"/>
              </a:rPr>
              <a:t>Da Max immer wieder mit Steinen geschossen hat und kurz davor war, eine scharfe Flasche gegen einen Polizisten zu schiessen, war in diesen Augenblick die Waffe mit geladenem Gummischrot ein taugliches Mittel, den bevorstehenden Angriff zu verhindern.</a:t>
            </a:r>
          </a:p>
          <a:p>
            <a:pPr marL="269875" indent="0" algn="just">
              <a:buNone/>
              <a:tabLst>
                <a:tab pos="449263" algn="l"/>
              </a:tabLst>
            </a:pPr>
            <a:endParaRPr lang="de-DE" sz="1400" b="1" dirty="0">
              <a:sym typeface="Wingdings" panose="05000000000000000000" pitchFamily="2" charset="2"/>
            </a:endParaRPr>
          </a:p>
          <a:p>
            <a:pPr algn="just">
              <a:tabLst>
                <a:tab pos="449263" algn="l"/>
              </a:tabLst>
            </a:pPr>
            <a:r>
              <a:rPr lang="de-DE" sz="1400" dirty="0">
                <a:sym typeface="Wingdings" panose="05000000000000000000" pitchFamily="2" charset="2"/>
              </a:rPr>
              <a:t>Erforderlichkeit: Massnahme muss in sachlicher, zeitlicher, persönlicher und räumlicher Hinsicht mildeste Mittel darstellen.</a:t>
            </a:r>
          </a:p>
          <a:p>
            <a:pPr marL="269875" indent="0" algn="just" rtl="0" eaLnBrk="1" latinLnBrk="0" hangingPunct="1">
              <a:lnSpc>
                <a:spcPct val="110000"/>
              </a:lnSpc>
              <a:spcBef>
                <a:spcPts val="600"/>
              </a:spcBef>
              <a:spcAft>
                <a:spcPts val="300"/>
              </a:spcAft>
              <a:buClr>
                <a:schemeClr val="accent1"/>
              </a:buClr>
              <a:buSzPts val="1400"/>
              <a:buNone/>
            </a:pPr>
            <a:r>
              <a:rPr lang="de-CH" sz="1400" b="1" kern="1200" dirty="0">
                <a:solidFill>
                  <a:srgbClr val="122024"/>
                </a:solidFill>
                <a:effectLst/>
                <a:latin typeface="+mj-lt"/>
                <a:ea typeface="+mn-ea"/>
                <a:cs typeface="+mn-cs"/>
                <a:sym typeface="Wingdings" panose="05000000000000000000" pitchFamily="2" charset="2"/>
              </a:rPr>
              <a:t></a:t>
            </a:r>
            <a:r>
              <a:rPr lang="de-CH" sz="1400" b="1" kern="1200" dirty="0">
                <a:solidFill>
                  <a:srgbClr val="122024"/>
                </a:solidFill>
                <a:effectLst/>
                <a:latin typeface="+mj-lt"/>
                <a:ea typeface="+mn-ea"/>
                <a:cs typeface="+mn-cs"/>
              </a:rPr>
              <a:t> </a:t>
            </a:r>
            <a:r>
              <a:rPr lang="de-DE" sz="1400" b="1" kern="1200" dirty="0">
                <a:solidFill>
                  <a:srgbClr val="122024"/>
                </a:solidFill>
                <a:effectLst/>
                <a:latin typeface="+mj-lt"/>
                <a:ea typeface="+mn-ea"/>
                <a:cs typeface="+mn-cs"/>
              </a:rPr>
              <a:t>Ob eine in </a:t>
            </a:r>
            <a:r>
              <a:rPr lang="de-DE" sz="1400" b="1" u="sng" kern="1200" dirty="0">
                <a:solidFill>
                  <a:srgbClr val="122024"/>
                </a:solidFill>
                <a:effectLst/>
                <a:latin typeface="+mj-lt"/>
                <a:ea typeface="+mn-ea"/>
                <a:cs typeface="+mn-cs"/>
              </a:rPr>
              <a:t>sachlicher</a:t>
            </a:r>
            <a:r>
              <a:rPr lang="de-DE" sz="1400" b="1" kern="1200" dirty="0">
                <a:solidFill>
                  <a:srgbClr val="122024"/>
                </a:solidFill>
                <a:effectLst/>
                <a:latin typeface="+mj-lt"/>
                <a:ea typeface="+mn-ea"/>
                <a:cs typeface="+mn-cs"/>
              </a:rPr>
              <a:t> Hinsicht geeignete mildere Massnahme, die den gleichen Effekt erzielen würde, vorliegt, kann dafür oder dagegen argumentiert werden. </a:t>
            </a:r>
            <a:endParaRPr lang="de-CH" sz="1400" dirty="0">
              <a:effectLst/>
              <a:latin typeface="+mj-lt"/>
            </a:endParaRPr>
          </a:p>
          <a:p>
            <a:pPr marL="274320" indent="0" algn="just" rtl="0" eaLnBrk="1" latinLnBrk="0" hangingPunct="1">
              <a:lnSpc>
                <a:spcPct val="110000"/>
              </a:lnSpc>
              <a:spcBef>
                <a:spcPts val="600"/>
              </a:spcBef>
              <a:spcAft>
                <a:spcPts val="300"/>
              </a:spcAft>
              <a:buNone/>
            </a:pPr>
            <a:r>
              <a:rPr lang="de-CH" sz="1400" b="1" kern="1200" dirty="0">
                <a:solidFill>
                  <a:srgbClr val="122024"/>
                </a:solidFill>
                <a:effectLst/>
                <a:latin typeface="+mj-lt"/>
                <a:ea typeface="+mn-ea"/>
                <a:cs typeface="+mn-cs"/>
                <a:sym typeface="Wingdings" panose="05000000000000000000" pitchFamily="2" charset="2"/>
              </a:rPr>
              <a:t></a:t>
            </a:r>
            <a:r>
              <a:rPr lang="de-DE" sz="1400" b="1" kern="1200" dirty="0">
                <a:solidFill>
                  <a:srgbClr val="122024"/>
                </a:solidFill>
                <a:effectLst/>
                <a:latin typeface="+mj-lt"/>
                <a:ea typeface="+mn-ea"/>
                <a:cs typeface="+mn-cs"/>
              </a:rPr>
              <a:t> In </a:t>
            </a:r>
            <a:r>
              <a:rPr lang="de-DE" sz="1400" b="1" u="sng" kern="1200" dirty="0">
                <a:solidFill>
                  <a:srgbClr val="122024"/>
                </a:solidFill>
                <a:effectLst/>
                <a:latin typeface="+mj-lt"/>
                <a:ea typeface="+mn-ea"/>
                <a:cs typeface="+mn-cs"/>
              </a:rPr>
              <a:t>zeitlicher</a:t>
            </a:r>
            <a:r>
              <a:rPr lang="de-DE" sz="1400" b="1" kern="1200" dirty="0">
                <a:solidFill>
                  <a:srgbClr val="122024"/>
                </a:solidFill>
                <a:effectLst/>
                <a:latin typeface="+mj-lt"/>
                <a:ea typeface="+mn-ea"/>
                <a:cs typeface="+mn-cs"/>
              </a:rPr>
              <a:t> Hinsicht gibt es keine geeignete mildere Massnahme, da Angriff unmittelbar bevorstand.</a:t>
            </a:r>
            <a:endParaRPr lang="de-CH" sz="1400" dirty="0">
              <a:effectLst/>
              <a:latin typeface="+mj-lt"/>
            </a:endParaRPr>
          </a:p>
          <a:p>
            <a:pPr marL="274320" indent="0" algn="just" rtl="0" eaLnBrk="1" latinLnBrk="0" hangingPunct="1">
              <a:lnSpc>
                <a:spcPct val="110000"/>
              </a:lnSpc>
              <a:spcBef>
                <a:spcPts val="600"/>
              </a:spcBef>
              <a:spcAft>
                <a:spcPts val="300"/>
              </a:spcAft>
              <a:buNone/>
            </a:pPr>
            <a:r>
              <a:rPr lang="de-CH" sz="1400" b="1" kern="1200" dirty="0">
                <a:solidFill>
                  <a:srgbClr val="122024"/>
                </a:solidFill>
                <a:effectLst/>
                <a:latin typeface="+mj-lt"/>
                <a:ea typeface="+mn-ea"/>
                <a:cs typeface="+mn-cs"/>
                <a:sym typeface="Wingdings" panose="05000000000000000000" pitchFamily="2" charset="2"/>
              </a:rPr>
              <a:t></a:t>
            </a:r>
            <a:r>
              <a:rPr lang="de-CH" sz="1400" b="1" kern="1200" dirty="0">
                <a:solidFill>
                  <a:srgbClr val="122024"/>
                </a:solidFill>
                <a:effectLst/>
                <a:latin typeface="+mj-lt"/>
                <a:ea typeface="+mn-ea"/>
                <a:cs typeface="+mn-cs"/>
              </a:rPr>
              <a:t> In </a:t>
            </a:r>
            <a:r>
              <a:rPr lang="de-CH" sz="1400" b="1" u="sng" kern="1200" dirty="0">
                <a:solidFill>
                  <a:srgbClr val="122024"/>
                </a:solidFill>
                <a:effectLst/>
                <a:latin typeface="+mj-lt"/>
                <a:ea typeface="+mn-ea"/>
                <a:cs typeface="+mn-cs"/>
              </a:rPr>
              <a:t>persönlicher</a:t>
            </a:r>
            <a:r>
              <a:rPr lang="de-CH" sz="1400" b="1" kern="1200" dirty="0">
                <a:solidFill>
                  <a:srgbClr val="122024"/>
                </a:solidFill>
                <a:effectLst/>
                <a:latin typeface="+mj-lt"/>
                <a:ea typeface="+mn-ea"/>
                <a:cs typeface="+mn-cs"/>
              </a:rPr>
              <a:t> Hinsicht gibt es keine geeignete mildere Massnahme, da die Polizistin nicht wahllos geschossen hat, sondern gezielt auf Max als Angreifer.</a:t>
            </a:r>
            <a:endParaRPr lang="de-CH" sz="1400" dirty="0">
              <a:effectLst/>
              <a:latin typeface="+mj-lt"/>
            </a:endParaRPr>
          </a:p>
          <a:p>
            <a:pPr marL="269875" indent="0" algn="just">
              <a:buNone/>
            </a:pPr>
            <a:r>
              <a:rPr lang="de-CH" sz="1400" b="1" kern="1200" dirty="0">
                <a:solidFill>
                  <a:srgbClr val="122024"/>
                </a:solidFill>
                <a:effectLst/>
                <a:latin typeface="+mj-lt"/>
                <a:ea typeface="+mn-ea"/>
                <a:cs typeface="+mn-cs"/>
                <a:sym typeface="Wingdings" panose="05000000000000000000" pitchFamily="2" charset="2"/>
              </a:rPr>
              <a:t></a:t>
            </a:r>
            <a:r>
              <a:rPr lang="de-CH" sz="1400" b="1" kern="1200" dirty="0">
                <a:solidFill>
                  <a:srgbClr val="122024"/>
                </a:solidFill>
                <a:effectLst/>
                <a:latin typeface="+mj-lt"/>
                <a:ea typeface="+mn-ea"/>
                <a:cs typeface="+mn-cs"/>
              </a:rPr>
              <a:t> In </a:t>
            </a:r>
            <a:r>
              <a:rPr lang="de-CH" sz="1400" b="1" u="sng" kern="1200" dirty="0">
                <a:solidFill>
                  <a:srgbClr val="122024"/>
                </a:solidFill>
                <a:effectLst/>
                <a:latin typeface="+mj-lt"/>
                <a:ea typeface="+mn-ea"/>
                <a:cs typeface="+mn-cs"/>
              </a:rPr>
              <a:t>räumlicher</a:t>
            </a:r>
            <a:r>
              <a:rPr lang="de-CH" sz="1400" b="1" kern="1200" dirty="0">
                <a:solidFill>
                  <a:srgbClr val="122024"/>
                </a:solidFill>
                <a:effectLst/>
                <a:latin typeface="+mj-lt"/>
                <a:ea typeface="+mn-ea"/>
                <a:cs typeface="+mn-cs"/>
              </a:rPr>
              <a:t> Hinsicht gibt es eine geeignete mildere Massnahme.</a:t>
            </a:r>
          </a:p>
          <a:p>
            <a:pPr marL="0" indent="0" algn="just">
              <a:buNone/>
              <a:tabLst>
                <a:tab pos="449263" algn="l"/>
              </a:tabLst>
            </a:pPr>
            <a:r>
              <a:rPr lang="de-DE" sz="1400" dirty="0">
                <a:sym typeface="Wingdings" panose="05000000000000000000" pitchFamily="2" charset="2"/>
              </a:rPr>
              <a:t>	</a:t>
            </a:r>
          </a:p>
          <a:p>
            <a:pPr marL="0" indent="0" algn="just">
              <a:buNone/>
            </a:pPr>
            <a:endParaRPr lang="de-DE" sz="1400" dirty="0">
              <a:sym typeface="Wingdings" panose="05000000000000000000" pitchFamily="2" charset="2"/>
            </a:endParaRPr>
          </a:p>
        </p:txBody>
      </p:sp>
    </p:spTree>
    <p:extLst>
      <p:ext uri="{BB962C8B-B14F-4D97-AF65-F5344CB8AC3E}">
        <p14:creationId xmlns:p14="http://schemas.microsoft.com/office/powerpoint/2010/main" val="1491835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7200732" cy="359693"/>
          </a:xfrm>
        </p:spPr>
        <p:txBody>
          <a:bodyPr/>
          <a:lstStyle/>
          <a:p>
            <a:r>
              <a:rPr lang="de-CH" dirty="0">
                <a:cs typeface="Arial" panose="020B0604020202020204" pitchFamily="34" charset="0"/>
              </a:rPr>
              <a:t>Körperliche Unversehrtheit (Art. 10 Abs. 2 BV)</a:t>
            </a:r>
            <a:br>
              <a:rPr lang="de-CH" dirty="0">
                <a:cs typeface="Arial" panose="020B0604020202020204" pitchFamily="34" charset="0"/>
              </a:rPr>
            </a:br>
            <a:r>
              <a:rPr lang="de-CH" dirty="0">
                <a:cs typeface="Arial" panose="020B0604020202020204" pitchFamily="34" charset="0"/>
              </a:rPr>
              <a:t>Verhältnismässigkeit (Art. 36 Abs. 3 BV) 2/2</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37</a:t>
            </a:fld>
            <a:endParaRPr lang="de-CH"/>
          </a:p>
        </p:txBody>
      </p:sp>
      <p:sp>
        <p:nvSpPr>
          <p:cNvPr id="4" name="Text Placeholder 7">
            <a:extLst>
              <a:ext uri="{FF2B5EF4-FFF2-40B4-BE49-F238E27FC236}">
                <a16:creationId xmlns:a16="http://schemas.microsoft.com/office/drawing/2014/main" id="{263136D9-0D12-FFC3-5707-CD67CA36CEB5}"/>
              </a:ext>
            </a:extLst>
          </p:cNvPr>
          <p:cNvSpPr txBox="1">
            <a:spLocks/>
          </p:cNvSpPr>
          <p:nvPr/>
        </p:nvSpPr>
        <p:spPr>
          <a:xfrm>
            <a:off x="360001" y="1619071"/>
            <a:ext cx="8033938" cy="4684361"/>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r>
              <a:rPr lang="de-DE" sz="1400" dirty="0"/>
              <a:t>Zumutbarkeit (</a:t>
            </a:r>
            <a:r>
              <a:rPr lang="de-DE" sz="1400" dirty="0" err="1"/>
              <a:t>Verhältnismässigkeit</a:t>
            </a:r>
            <a:r>
              <a:rPr lang="de-DE" sz="1400" dirty="0"/>
              <a:t> i.e.S.): Es muss ein vernünftiges Verhältnis zwischen der konkreten, grundrechtsbeeinträchtigenden Eingriffswirkung und dem verfolgen Interesse vorliegen (Interessenabwägung).  </a:t>
            </a:r>
            <a:endParaRPr lang="de-CH" sz="1400" dirty="0"/>
          </a:p>
          <a:p>
            <a:pPr marL="269875" indent="0">
              <a:buNone/>
            </a:pPr>
            <a:r>
              <a:rPr lang="de-CH" sz="1400" b="1" dirty="0">
                <a:sym typeface="Wingdings" panose="05000000000000000000" pitchFamily="2" charset="2"/>
              </a:rPr>
              <a:t></a:t>
            </a:r>
            <a:r>
              <a:rPr lang="de-CH" sz="1400" b="1" dirty="0"/>
              <a:t> </a:t>
            </a:r>
            <a:r>
              <a:rPr lang="de-DE" sz="1400" b="1" dirty="0"/>
              <a:t>Mittels diesem Schuss konnte Max davon abgehalten werden, einen scharfen Gegenstand auf einen Polizisten zu wenden. Das öffentliche Interesse des Leib und Lebens überliegt der körperlichen Unversehrtheit von Max.</a:t>
            </a:r>
          </a:p>
          <a:p>
            <a:pPr marL="269875" indent="0">
              <a:buNone/>
            </a:pPr>
            <a:endParaRPr lang="de-CH" sz="1400" dirty="0"/>
          </a:p>
          <a:p>
            <a:r>
              <a:rPr lang="de-DE" sz="1400" dirty="0"/>
              <a:t>Fazit: Eingriff ist </a:t>
            </a:r>
            <a:r>
              <a:rPr lang="de-DE" sz="1400" dirty="0" err="1"/>
              <a:t>verhältnismässig</a:t>
            </a:r>
            <a:r>
              <a:rPr lang="de-DE" sz="1400" dirty="0"/>
              <a:t>.</a:t>
            </a:r>
            <a:endParaRPr lang="de-CH" sz="1400" dirty="0"/>
          </a:p>
          <a:p>
            <a:pPr marL="269875" indent="0">
              <a:buNone/>
            </a:pPr>
            <a:endParaRPr lang="de-CH" sz="1400" dirty="0"/>
          </a:p>
          <a:p>
            <a:pPr marL="0" indent="0" algn="just">
              <a:buNone/>
            </a:pPr>
            <a:endParaRPr lang="de-DE" sz="1400" dirty="0">
              <a:sym typeface="Wingdings" panose="05000000000000000000" pitchFamily="2" charset="2"/>
            </a:endParaRPr>
          </a:p>
        </p:txBody>
      </p:sp>
    </p:spTree>
    <p:extLst>
      <p:ext uri="{BB962C8B-B14F-4D97-AF65-F5344CB8AC3E}">
        <p14:creationId xmlns:p14="http://schemas.microsoft.com/office/powerpoint/2010/main" val="2070816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7200732" cy="359693"/>
          </a:xfrm>
        </p:spPr>
        <p:txBody>
          <a:bodyPr/>
          <a:lstStyle/>
          <a:p>
            <a:r>
              <a:rPr lang="de-CH" dirty="0">
                <a:cs typeface="Arial" panose="020B0604020202020204" pitchFamily="34" charset="0"/>
              </a:rPr>
              <a:t>Körperliche Unversehrtheit (Art. 10 Abs. 2 BV)</a:t>
            </a:r>
            <a:br>
              <a:rPr lang="de-CH" dirty="0">
                <a:cs typeface="Arial" panose="020B0604020202020204" pitchFamily="34" charset="0"/>
              </a:rPr>
            </a:br>
            <a:r>
              <a:rPr lang="de-CH" dirty="0">
                <a:cs typeface="Arial" panose="020B0604020202020204" pitchFamily="34" charset="0"/>
              </a:rPr>
              <a:t>Kerngehalt (Art. 36 Abs. 4 BV) und Gesamtfazit</a:t>
            </a:r>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38</a:t>
            </a:fld>
            <a:endParaRPr lang="de-CH"/>
          </a:p>
        </p:txBody>
      </p:sp>
      <p:sp>
        <p:nvSpPr>
          <p:cNvPr id="4" name="Text Placeholder 7">
            <a:extLst>
              <a:ext uri="{FF2B5EF4-FFF2-40B4-BE49-F238E27FC236}">
                <a16:creationId xmlns:a16="http://schemas.microsoft.com/office/drawing/2014/main" id="{263136D9-0D12-FFC3-5707-CD67CA36CEB5}"/>
              </a:ext>
            </a:extLst>
          </p:cNvPr>
          <p:cNvSpPr txBox="1">
            <a:spLocks/>
          </p:cNvSpPr>
          <p:nvPr/>
        </p:nvSpPr>
        <p:spPr>
          <a:xfrm>
            <a:off x="360001" y="1619071"/>
            <a:ext cx="7837402" cy="4684361"/>
          </a:xfrm>
          <a:prstGeom prst="rect">
            <a:avLst/>
          </a:prstGeom>
        </p:spPr>
        <p:txBody>
          <a:bodyPr/>
          <a:lstStyle>
            <a:lvl1pPr marL="270000" indent="-270000" algn="l" defTabSz="914400" rtl="0" eaLnBrk="1" latinLnBrk="0" hangingPunct="1">
              <a:lnSpc>
                <a:spcPct val="110000"/>
              </a:lnSpc>
              <a:spcBef>
                <a:spcPts val="600"/>
              </a:spcBef>
              <a:spcAft>
                <a:spcPts val="300"/>
              </a:spcAft>
              <a:buClr>
                <a:schemeClr val="accent1"/>
              </a:buClr>
              <a:buFont typeface="Wingdings" panose="05000000000000000000" pitchFamily="2" charset="2"/>
              <a:buChar char="§"/>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algn="just">
              <a:tabLst>
                <a:tab pos="449263" algn="l"/>
              </a:tabLst>
            </a:pPr>
            <a:r>
              <a:rPr lang="de-DE" sz="1400" dirty="0">
                <a:sym typeface="Wingdings" panose="05000000000000000000" pitchFamily="2" charset="2"/>
              </a:rPr>
              <a:t>Kerngehalt: Körperstrafen; Verbot der grausamen, unmenschlichen oder erniedrigenden Bestrafung oder sonstige Behandlung (Art. 10 Abs. 3 BV)</a:t>
            </a:r>
          </a:p>
          <a:p>
            <a:pPr marL="269875" indent="0" algn="just">
              <a:buNone/>
              <a:tabLst>
                <a:tab pos="449263" algn="l"/>
              </a:tabLst>
            </a:pPr>
            <a:r>
              <a:rPr lang="de-CH" sz="1400" b="1" kern="1200" dirty="0">
                <a:solidFill>
                  <a:srgbClr val="122024"/>
                </a:solidFill>
                <a:effectLst/>
                <a:latin typeface="Arial" panose="020B0604020202020204" pitchFamily="34" charset="0"/>
                <a:sym typeface="Wingdings" panose="05000000000000000000" pitchFamily="2" charset="2"/>
              </a:rPr>
              <a:t></a:t>
            </a:r>
            <a:r>
              <a:rPr lang="de-CH" sz="1800" b="1" kern="1200" dirty="0">
                <a:solidFill>
                  <a:srgbClr val="122024"/>
                </a:solidFill>
                <a:effectLst/>
                <a:latin typeface="Arial" panose="020B0604020202020204" pitchFamily="34" charset="0"/>
                <a:sym typeface="Wingdings" panose="05000000000000000000" pitchFamily="2" charset="2"/>
              </a:rPr>
              <a:t> </a:t>
            </a:r>
            <a:r>
              <a:rPr lang="de-CH" sz="1400" b="1" dirty="0">
                <a:sym typeface="Wingdings" panose="05000000000000000000" pitchFamily="2" charset="2"/>
              </a:rPr>
              <a:t>Der </a:t>
            </a:r>
            <a:r>
              <a:rPr lang="de-DE" sz="1400" b="1" dirty="0">
                <a:sym typeface="Wingdings" panose="05000000000000000000" pitchFamily="2" charset="2"/>
              </a:rPr>
              <a:t>Schuss mit Gummischrot ist weder grausamen, unmenschlich noch erniedrigend; Schuss erfolgte auf Beine und nicht auf Gesicht oder Genitalbereich. </a:t>
            </a:r>
          </a:p>
          <a:p>
            <a:pPr marL="269875" indent="0" algn="just">
              <a:buNone/>
              <a:tabLst>
                <a:tab pos="449263" algn="l"/>
              </a:tabLst>
            </a:pPr>
            <a:endParaRPr lang="de-DE" sz="1400" b="1" dirty="0">
              <a:sym typeface="Wingdings" panose="05000000000000000000" pitchFamily="2" charset="2"/>
            </a:endParaRPr>
          </a:p>
          <a:p>
            <a:pPr algn="just">
              <a:tabLst>
                <a:tab pos="449263" algn="l"/>
              </a:tabLst>
            </a:pPr>
            <a:r>
              <a:rPr lang="de-DE" sz="1400" dirty="0">
                <a:sym typeface="Wingdings" panose="05000000000000000000" pitchFamily="2" charset="2"/>
              </a:rPr>
              <a:t>Ausreichende gesetzliche Grundlage vorhanden, öffentliches Interesse gegeben, Eingriff ist verhältnismässig und Kerngehalt ist nicht verletzt.</a:t>
            </a:r>
          </a:p>
          <a:p>
            <a:pPr marL="269875" indent="0" algn="just">
              <a:buNone/>
              <a:tabLst>
                <a:tab pos="449263" algn="l"/>
              </a:tabLst>
            </a:pPr>
            <a:r>
              <a:rPr lang="de-CH" sz="1400" b="1" kern="1200" dirty="0">
                <a:solidFill>
                  <a:srgbClr val="122024"/>
                </a:solidFill>
                <a:effectLst/>
                <a:latin typeface="Arial" panose="020B0604020202020204" pitchFamily="34" charset="0"/>
                <a:ea typeface="+mn-ea"/>
                <a:cs typeface="+mn-cs"/>
                <a:sym typeface="Wingdings" panose="05000000000000000000" pitchFamily="2" charset="2"/>
              </a:rPr>
              <a:t></a:t>
            </a:r>
            <a:r>
              <a:rPr lang="de-CH" sz="1800" b="1" kern="1200" dirty="0">
                <a:solidFill>
                  <a:srgbClr val="122024"/>
                </a:solidFill>
                <a:effectLst/>
                <a:latin typeface="Arial" panose="020B0604020202020204" pitchFamily="34" charset="0"/>
                <a:ea typeface="+mn-ea"/>
                <a:cs typeface="+mn-cs"/>
                <a:sym typeface="Wingdings" panose="05000000000000000000" pitchFamily="2" charset="2"/>
              </a:rPr>
              <a:t> </a:t>
            </a:r>
            <a:r>
              <a:rPr lang="de-CH" sz="1400" b="1" kern="1200" dirty="0">
                <a:solidFill>
                  <a:srgbClr val="122024"/>
                </a:solidFill>
                <a:effectLst/>
                <a:latin typeface="Arial" panose="020B0604020202020204" pitchFamily="34" charset="0"/>
                <a:ea typeface="+mn-ea"/>
                <a:cs typeface="+mn-cs"/>
                <a:sym typeface="Wingdings" panose="05000000000000000000" pitchFamily="2" charset="2"/>
              </a:rPr>
              <a:t>Der</a:t>
            </a:r>
            <a:r>
              <a:rPr lang="de-CH" sz="1800" b="1" kern="1200" dirty="0">
                <a:solidFill>
                  <a:srgbClr val="122024"/>
                </a:solidFill>
                <a:effectLst/>
                <a:latin typeface="Arial" panose="020B0604020202020204" pitchFamily="34" charset="0"/>
                <a:ea typeface="+mn-ea"/>
                <a:cs typeface="+mn-cs"/>
                <a:sym typeface="Wingdings" panose="05000000000000000000" pitchFamily="2" charset="2"/>
              </a:rPr>
              <a:t> </a:t>
            </a:r>
            <a:r>
              <a:rPr lang="de-DE" sz="1400" b="1" dirty="0">
                <a:sym typeface="Wingdings" panose="05000000000000000000" pitchFamily="2" charset="2"/>
              </a:rPr>
              <a:t>Eingriff in die körperliche Unversehrtheit von Max ist grundrechtlich zulässig (alternative Lösungen möglich). </a:t>
            </a:r>
          </a:p>
        </p:txBody>
      </p:sp>
    </p:spTree>
    <p:extLst>
      <p:ext uri="{BB962C8B-B14F-4D97-AF65-F5344CB8AC3E}">
        <p14:creationId xmlns:p14="http://schemas.microsoft.com/office/powerpoint/2010/main" val="3370794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90A50-DCB7-0FA5-B0C6-D907394A8DD7}"/>
              </a:ext>
            </a:extLst>
          </p:cNvPr>
          <p:cNvSpPr>
            <a:spLocks noGrp="1"/>
          </p:cNvSpPr>
          <p:nvPr>
            <p:ph type="title"/>
          </p:nvPr>
        </p:nvSpPr>
        <p:spPr>
          <a:xfrm>
            <a:off x="360001" y="1079392"/>
            <a:ext cx="7267022" cy="359693"/>
          </a:xfrm>
        </p:spPr>
        <p:txBody>
          <a:bodyPr/>
          <a:lstStyle/>
          <a:p>
            <a:r>
              <a:rPr lang="de-DE" dirty="0"/>
              <a:t>Fall: Die Kundgebung (Körperliche Unversehrtheit nach Art. 10 Abs. 4 BV)</a:t>
            </a:r>
            <a:endParaRPr lang="de-CH" dirty="0"/>
          </a:p>
        </p:txBody>
      </p:sp>
      <p:sp>
        <p:nvSpPr>
          <p:cNvPr id="3" name="Inhaltsplatzhalter 2">
            <a:extLst>
              <a:ext uri="{FF2B5EF4-FFF2-40B4-BE49-F238E27FC236}">
                <a16:creationId xmlns:a16="http://schemas.microsoft.com/office/drawing/2014/main" id="{8562D1F0-FA0E-E473-7742-2B851CA9ED77}"/>
              </a:ext>
            </a:extLst>
          </p:cNvPr>
          <p:cNvSpPr>
            <a:spLocks noGrp="1"/>
          </p:cNvSpPr>
          <p:nvPr>
            <p:ph sz="quarter" idx="17"/>
          </p:nvPr>
        </p:nvSpPr>
        <p:spPr>
          <a:xfrm>
            <a:off x="597067" y="2002174"/>
            <a:ext cx="3369565" cy="1066994"/>
          </a:xfrm>
        </p:spPr>
        <p:txBody>
          <a:bodyPr/>
          <a:lstStyle/>
          <a:p>
            <a:pPr marL="0" indent="0">
              <a:buNone/>
            </a:pPr>
            <a:r>
              <a:rPr lang="de-DE" sz="6000" b="1" dirty="0"/>
              <a:t>Fragen?</a:t>
            </a:r>
            <a:endParaRPr lang="de-CH" b="1" dirty="0"/>
          </a:p>
        </p:txBody>
      </p:sp>
      <p:sp>
        <p:nvSpPr>
          <p:cNvPr id="5" name="Foliennummernplatzhalter 4">
            <a:extLst>
              <a:ext uri="{FF2B5EF4-FFF2-40B4-BE49-F238E27FC236}">
                <a16:creationId xmlns:a16="http://schemas.microsoft.com/office/drawing/2014/main" id="{3569F102-E5E5-51D7-BB2F-87454620AB15}"/>
              </a:ext>
            </a:extLst>
          </p:cNvPr>
          <p:cNvSpPr>
            <a:spLocks noGrp="1"/>
          </p:cNvSpPr>
          <p:nvPr>
            <p:ph type="sldNum" sz="quarter" idx="22"/>
          </p:nvPr>
        </p:nvSpPr>
        <p:spPr/>
        <p:txBody>
          <a:bodyPr/>
          <a:lstStyle/>
          <a:p>
            <a:fld id="{17ED0AB4-B4C1-4B19-B342-EFEE5B631853}" type="slidenum">
              <a:rPr lang="de-CH" smtClean="0"/>
              <a:pPr/>
              <a:t>39</a:t>
            </a:fld>
            <a:endParaRPr lang="de-CH"/>
          </a:p>
        </p:txBody>
      </p:sp>
    </p:spTree>
    <p:extLst>
      <p:ext uri="{BB962C8B-B14F-4D97-AF65-F5344CB8AC3E}">
        <p14:creationId xmlns:p14="http://schemas.microsoft.com/office/powerpoint/2010/main" val="4222561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2" y="1079392"/>
            <a:ext cx="4312852" cy="359693"/>
          </a:xfrm>
        </p:spPr>
        <p:txBody>
          <a:bodyPr/>
          <a:lstStyle/>
          <a:p>
            <a:r>
              <a:rPr lang="de-CH" dirty="0"/>
              <a:t>Referenten Kurs 3. Mai 2024 </a:t>
            </a:r>
          </a:p>
        </p:txBody>
      </p:sp>
      <p:sp>
        <p:nvSpPr>
          <p:cNvPr id="3" name="Content Placeholder 2"/>
          <p:cNvSpPr>
            <a:spLocks noGrp="1"/>
          </p:cNvSpPr>
          <p:nvPr>
            <p:ph sz="quarter" idx="17"/>
          </p:nvPr>
        </p:nvSpPr>
        <p:spPr>
          <a:xfrm>
            <a:off x="360001" y="1798780"/>
            <a:ext cx="4412999" cy="4339217"/>
          </a:xfrm>
        </p:spPr>
        <p:txBody>
          <a:bodyPr/>
          <a:lstStyle/>
          <a:p>
            <a:pPr marL="0" indent="0">
              <a:buNone/>
            </a:pPr>
            <a:r>
              <a:rPr lang="de-CH" sz="1400" b="1" dirty="0">
                <a:solidFill>
                  <a:schemeClr val="hlink"/>
                </a:solidFill>
              </a:rPr>
              <a:t>	</a:t>
            </a:r>
            <a:r>
              <a:rPr lang="pl-PL" sz="1400" b="1" dirty="0">
                <a:solidFill>
                  <a:schemeClr val="hlink"/>
                </a:solidFill>
              </a:rPr>
              <a:t>Céd</a:t>
            </a:r>
            <a:r>
              <a:rPr lang="de-CH" sz="1400" b="1" dirty="0">
                <a:solidFill>
                  <a:schemeClr val="hlink"/>
                </a:solidFill>
              </a:rPr>
              <a:t>r</a:t>
            </a:r>
            <a:r>
              <a:rPr lang="pl-PL" sz="1400" b="1" dirty="0">
                <a:solidFill>
                  <a:schemeClr val="hlink"/>
                </a:solidFill>
              </a:rPr>
              <a:t>ic Miehle v/o REF</a:t>
            </a:r>
            <a:br>
              <a:rPr lang="de-CH" sz="1400" b="1" dirty="0">
                <a:solidFill>
                  <a:schemeClr val="hlink"/>
                </a:solidFill>
              </a:rPr>
            </a:br>
            <a:r>
              <a:rPr lang="de-CH" sz="1400" b="1" dirty="0">
                <a:solidFill>
                  <a:schemeClr val="hlink"/>
                </a:solidFill>
              </a:rPr>
              <a:t>	Domenig &amp; Partner Rechtsanwälte AG</a:t>
            </a:r>
          </a:p>
          <a:p>
            <a:pPr marL="269875" indent="-269875">
              <a:lnSpc>
                <a:spcPct val="100000"/>
              </a:lnSpc>
              <a:tabLst>
                <a:tab pos="1079500" algn="l"/>
              </a:tabLst>
            </a:pPr>
            <a:r>
              <a:rPr lang="de-CH" sz="1400" dirty="0">
                <a:solidFill>
                  <a:schemeClr val="tx1"/>
                </a:solidFill>
              </a:rPr>
              <a:t>2015/16	Praktikum bei KESB Emmental</a:t>
            </a:r>
          </a:p>
          <a:p>
            <a:pPr marL="269875" indent="-269875">
              <a:lnSpc>
                <a:spcPct val="100000"/>
              </a:lnSpc>
              <a:tabLst>
                <a:tab pos="1079500" algn="l"/>
              </a:tabLst>
            </a:pPr>
            <a:r>
              <a:rPr lang="de-CH" sz="1400" dirty="0">
                <a:solidFill>
                  <a:schemeClr val="tx1"/>
                </a:solidFill>
              </a:rPr>
              <a:t>2016/17	</a:t>
            </a:r>
            <a:r>
              <a:rPr lang="de-CH" sz="1400" dirty="0"/>
              <a:t>Wissenschaftlicher Mitarbeiter bei einem 	Berner Notariat </a:t>
            </a:r>
          </a:p>
          <a:p>
            <a:pPr marL="269875" indent="-269875">
              <a:lnSpc>
                <a:spcPct val="100000"/>
              </a:lnSpc>
              <a:tabLst>
                <a:tab pos="1079500" algn="l"/>
              </a:tabLst>
            </a:pPr>
            <a:r>
              <a:rPr lang="de-CH" sz="1400" dirty="0">
                <a:solidFill>
                  <a:schemeClr val="tx1"/>
                </a:solidFill>
              </a:rPr>
              <a:t>2017	Universität Bern (</a:t>
            </a:r>
            <a:r>
              <a:rPr lang="de-CH" sz="1400" dirty="0" err="1">
                <a:solidFill>
                  <a:schemeClr val="tx1"/>
                </a:solidFill>
              </a:rPr>
              <a:t>MLaw</a:t>
            </a:r>
            <a:r>
              <a:rPr lang="de-CH" sz="1400" dirty="0">
                <a:solidFill>
                  <a:schemeClr val="tx1"/>
                </a:solidFill>
              </a:rPr>
              <a:t>)</a:t>
            </a:r>
          </a:p>
          <a:p>
            <a:pPr marL="269875" indent="-269875">
              <a:lnSpc>
                <a:spcPct val="100000"/>
              </a:lnSpc>
              <a:tabLst>
                <a:tab pos="1079500" algn="l"/>
              </a:tabLst>
            </a:pPr>
            <a:r>
              <a:rPr lang="de-CH" sz="1400" dirty="0">
                <a:solidFill>
                  <a:schemeClr val="tx1"/>
                </a:solidFill>
              </a:rPr>
              <a:t>2017/18	Praktikum beim </a:t>
            </a:r>
            <a:r>
              <a:rPr lang="de-CH" sz="1400" dirty="0"/>
              <a:t>Regierungsstatthalteramt 	Emmental</a:t>
            </a:r>
            <a:endParaRPr lang="de-CH" sz="1400" dirty="0">
              <a:solidFill>
                <a:srgbClr val="FF0000"/>
              </a:solidFill>
            </a:endParaRPr>
          </a:p>
          <a:p>
            <a:pPr marL="269875" indent="-269875">
              <a:lnSpc>
                <a:spcPct val="100000"/>
              </a:lnSpc>
              <a:tabLst>
                <a:tab pos="1079500" algn="l"/>
              </a:tabLst>
            </a:pPr>
            <a:r>
              <a:rPr lang="de-CH" sz="1400" dirty="0">
                <a:solidFill>
                  <a:schemeClr val="tx1"/>
                </a:solidFill>
              </a:rPr>
              <a:t>2018/19	Praktikum bei einer grossen Berner 	Wirtschaftskanzlei</a:t>
            </a:r>
          </a:p>
          <a:p>
            <a:pPr marL="269875" indent="-269875">
              <a:lnSpc>
                <a:spcPct val="100000"/>
              </a:lnSpc>
              <a:tabLst>
                <a:tab pos="1079500" algn="l"/>
              </a:tabLst>
            </a:pPr>
            <a:r>
              <a:rPr lang="de-CH" sz="1400" dirty="0">
                <a:solidFill>
                  <a:schemeClr val="tx1"/>
                </a:solidFill>
              </a:rPr>
              <a:t>2020	Anwaltspatent (Bern) </a:t>
            </a:r>
          </a:p>
          <a:p>
            <a:pPr marL="269875" indent="-269875">
              <a:lnSpc>
                <a:spcPct val="100000"/>
              </a:lnSpc>
              <a:tabLst>
                <a:tab pos="1079500" algn="l"/>
              </a:tabLst>
            </a:pPr>
            <a:r>
              <a:rPr lang="de-CH" sz="1400" dirty="0">
                <a:solidFill>
                  <a:schemeClr val="tx1"/>
                </a:solidFill>
              </a:rPr>
              <a:t>2020	Mitarbeiter bei Domenig &amp; Partner 	Rechtsanwälte AG</a:t>
            </a:r>
          </a:p>
          <a:p>
            <a:pPr marL="269875" indent="-269875">
              <a:lnSpc>
                <a:spcPct val="100000"/>
              </a:lnSpc>
              <a:tabLst>
                <a:tab pos="1079500" algn="l"/>
              </a:tabLst>
            </a:pPr>
            <a:r>
              <a:rPr lang="de-CH" sz="1400" dirty="0">
                <a:solidFill>
                  <a:schemeClr val="tx1"/>
                </a:solidFill>
              </a:rPr>
              <a:t>2021	</a:t>
            </a:r>
            <a:r>
              <a:rPr lang="de-CH" sz="1400" dirty="0"/>
              <a:t>Universität Bern (</a:t>
            </a:r>
            <a:r>
              <a:rPr lang="de-CH" sz="1400" i="1" dirty="0" err="1"/>
              <a:t>Certificate</a:t>
            </a:r>
            <a:r>
              <a:rPr lang="de-CH" sz="1400" i="1" dirty="0"/>
              <a:t> </a:t>
            </a:r>
            <a:r>
              <a:rPr lang="de-CH" sz="1400" i="1" dirty="0" err="1"/>
              <a:t>of</a:t>
            </a:r>
            <a:r>
              <a:rPr lang="de-CH" sz="1400" i="1" dirty="0"/>
              <a:t> </a:t>
            </a:r>
            <a:r>
              <a:rPr lang="de-CH" sz="1400" i="1" dirty="0" err="1"/>
              <a:t>Advanced</a:t>
            </a:r>
            <a:r>
              <a:rPr lang="de-CH" sz="1400" i="1" dirty="0"/>
              <a:t> </a:t>
            </a:r>
            <a:r>
              <a:rPr lang="de-CH" sz="1400" dirty="0"/>
              <a:t>	</a:t>
            </a:r>
            <a:r>
              <a:rPr lang="de-CH" sz="1400" i="1" dirty="0"/>
              <a:t>Studies</a:t>
            </a:r>
            <a:r>
              <a:rPr lang="de-CH" sz="1400" dirty="0"/>
              <a:t> in Öffentliche Beschaffungen) </a:t>
            </a:r>
          </a:p>
          <a:p>
            <a:pPr marL="269875" indent="-269875">
              <a:lnSpc>
                <a:spcPct val="100000"/>
              </a:lnSpc>
              <a:tabLst>
                <a:tab pos="1079500" algn="l"/>
              </a:tabLst>
            </a:pPr>
            <a:r>
              <a:rPr lang="de-CH" sz="1400" dirty="0"/>
              <a:t>2022	Doktorand </a:t>
            </a:r>
            <a:r>
              <a:rPr lang="de-CH" sz="1400" dirty="0">
                <a:solidFill>
                  <a:schemeClr val="tx1"/>
                </a:solidFill>
              </a:rPr>
              <a:t>an der Universität Fribourg </a:t>
            </a:r>
            <a:r>
              <a:rPr lang="de-CH" sz="1400" dirty="0">
                <a:highlight>
                  <a:srgbClr val="FFFF00"/>
                </a:highlight>
              </a:rPr>
              <a:t> </a:t>
            </a:r>
          </a:p>
          <a:p>
            <a:endParaRPr lang="de-CH" sz="1400" dirty="0">
              <a:solidFill>
                <a:schemeClr val="tx1"/>
              </a:solidFill>
            </a:endParaRPr>
          </a:p>
        </p:txBody>
      </p:sp>
      <p:sp>
        <p:nvSpPr>
          <p:cNvPr id="4" name="Content Placeholder 3"/>
          <p:cNvSpPr>
            <a:spLocks noGrp="1"/>
          </p:cNvSpPr>
          <p:nvPr>
            <p:ph sz="quarter" idx="19"/>
          </p:nvPr>
        </p:nvSpPr>
        <p:spPr/>
        <p:txBody>
          <a:bodyPr/>
          <a:lstStyle/>
          <a:p>
            <a:pPr marL="0" indent="0">
              <a:buNone/>
            </a:pPr>
            <a:r>
              <a:rPr lang="de-CH" sz="1400" b="1" dirty="0">
                <a:solidFill>
                  <a:schemeClr val="hlink"/>
                </a:solidFill>
              </a:rPr>
              <a:t>	Dominik Luder v/o GEKKO</a:t>
            </a:r>
            <a:br>
              <a:rPr lang="de-CH" sz="1400" b="1" dirty="0">
                <a:solidFill>
                  <a:schemeClr val="hlink"/>
                </a:solidFill>
              </a:rPr>
            </a:br>
            <a:r>
              <a:rPr lang="de-CH" sz="1400" b="1" dirty="0">
                <a:solidFill>
                  <a:schemeClr val="hlink"/>
                </a:solidFill>
              </a:rPr>
              <a:t>	Domenig &amp; Partner Rechtsanwälte AG </a:t>
            </a:r>
          </a:p>
          <a:p>
            <a:pPr>
              <a:lnSpc>
                <a:spcPct val="100000"/>
              </a:lnSpc>
              <a:tabLst>
                <a:tab pos="985838" algn="l"/>
              </a:tabLst>
            </a:pPr>
            <a:r>
              <a:rPr lang="de-CH" sz="1400" dirty="0"/>
              <a:t>2016	</a:t>
            </a:r>
            <a:r>
              <a:rPr lang="de-CH" sz="1400" dirty="0">
                <a:solidFill>
                  <a:schemeClr val="tx1"/>
                </a:solidFill>
              </a:rPr>
              <a:t>Praktikum bei KESB Emmental</a:t>
            </a:r>
          </a:p>
          <a:p>
            <a:pPr>
              <a:lnSpc>
                <a:spcPct val="100000"/>
              </a:lnSpc>
              <a:tabLst>
                <a:tab pos="985838" algn="l"/>
              </a:tabLst>
            </a:pPr>
            <a:r>
              <a:rPr lang="de-CH" sz="1400" dirty="0"/>
              <a:t>2017-19	Projektmitarbeiter bei einer grossen 	Zürcher Wirtschaftskanzlei</a:t>
            </a:r>
          </a:p>
          <a:p>
            <a:pPr>
              <a:lnSpc>
                <a:spcPct val="100000"/>
              </a:lnSpc>
              <a:tabLst>
                <a:tab pos="985838" algn="l"/>
              </a:tabLst>
            </a:pPr>
            <a:r>
              <a:rPr lang="de-CH" sz="1400" dirty="0">
                <a:solidFill>
                  <a:schemeClr val="tx1"/>
                </a:solidFill>
              </a:rPr>
              <a:t>2019	Universität Bern (</a:t>
            </a:r>
            <a:r>
              <a:rPr lang="de-CH" sz="1400" dirty="0" err="1">
                <a:solidFill>
                  <a:schemeClr val="tx1"/>
                </a:solidFill>
              </a:rPr>
              <a:t>MLaw</a:t>
            </a:r>
            <a:r>
              <a:rPr lang="de-CH" sz="1400" dirty="0">
                <a:solidFill>
                  <a:schemeClr val="tx1"/>
                </a:solidFill>
              </a:rPr>
              <a:t>)</a:t>
            </a:r>
          </a:p>
          <a:p>
            <a:pPr>
              <a:lnSpc>
                <a:spcPct val="100000"/>
              </a:lnSpc>
              <a:tabLst>
                <a:tab pos="985838" algn="l"/>
              </a:tabLst>
            </a:pPr>
            <a:r>
              <a:rPr lang="de-CH" sz="1400" dirty="0"/>
              <a:t>2019/20	Praktikum Regierungsstatthalteramt 	Oberaargau</a:t>
            </a:r>
          </a:p>
          <a:p>
            <a:pPr>
              <a:lnSpc>
                <a:spcPct val="100000"/>
              </a:lnSpc>
              <a:tabLst>
                <a:tab pos="985838" algn="l"/>
              </a:tabLst>
            </a:pPr>
            <a:r>
              <a:rPr lang="de-CH" sz="1400" dirty="0"/>
              <a:t>2020/21	</a:t>
            </a:r>
            <a:r>
              <a:rPr lang="de-DE" sz="1400" dirty="0"/>
              <a:t>Praktikum bei einer grossen Berner 	Wirtschaftskanzlei</a:t>
            </a:r>
          </a:p>
          <a:p>
            <a:pPr>
              <a:lnSpc>
                <a:spcPct val="100000"/>
              </a:lnSpc>
              <a:tabLst>
                <a:tab pos="985838" algn="l"/>
              </a:tabLst>
            </a:pPr>
            <a:r>
              <a:rPr lang="de-CH" sz="1400" dirty="0"/>
              <a:t>2022	Anwaltspatent (Bern) </a:t>
            </a:r>
          </a:p>
          <a:p>
            <a:pPr>
              <a:lnSpc>
                <a:spcPct val="100000"/>
              </a:lnSpc>
              <a:tabLst>
                <a:tab pos="985838" algn="l"/>
              </a:tabLst>
            </a:pPr>
            <a:r>
              <a:rPr lang="de-CH" sz="1400" dirty="0">
                <a:solidFill>
                  <a:schemeClr val="tx1"/>
                </a:solidFill>
              </a:rPr>
              <a:t>2022	Mitarbeiter bei Domenig &amp; Partner 	Rechtsanwälte AG</a:t>
            </a:r>
          </a:p>
          <a:p>
            <a:pPr>
              <a:lnSpc>
                <a:spcPct val="100000"/>
              </a:lnSpc>
              <a:tabLst>
                <a:tab pos="985838" algn="l"/>
              </a:tabLst>
            </a:pPr>
            <a:endParaRPr lang="de-CH" sz="1400" dirty="0"/>
          </a:p>
          <a:p>
            <a:endParaRPr lang="de-CH" sz="1400" dirty="0"/>
          </a:p>
          <a:p>
            <a:endParaRPr lang="de-CH" dirty="0"/>
          </a:p>
        </p:txBody>
      </p:sp>
      <p:sp>
        <p:nvSpPr>
          <p:cNvPr id="6" name="Foliennummernplatzhalter 5"/>
          <p:cNvSpPr>
            <a:spLocks noGrp="1"/>
          </p:cNvSpPr>
          <p:nvPr>
            <p:ph type="sldNum" sz="quarter" idx="22"/>
          </p:nvPr>
        </p:nvSpPr>
        <p:spPr/>
        <p:txBody>
          <a:bodyPr/>
          <a:lstStyle/>
          <a:p>
            <a:fld id="{17ED0AB4-B4C1-4B19-B342-EFEE5B631853}" type="slidenum">
              <a:rPr lang="de-CH" smtClean="0"/>
              <a:pPr/>
              <a:t>4</a:t>
            </a:fld>
            <a:endParaRPr lang="de-CH"/>
          </a:p>
        </p:txBody>
      </p:sp>
      <p:pic>
        <p:nvPicPr>
          <p:cNvPr id="5" name="Bildplatzhalter 3">
            <a:extLst>
              <a:ext uri="{FF2B5EF4-FFF2-40B4-BE49-F238E27FC236}">
                <a16:creationId xmlns:a16="http://schemas.microsoft.com/office/drawing/2014/main" id="{8E8D2BDA-CA1F-4E9F-03F6-AE4B492AB796}"/>
              </a:ext>
            </a:extLst>
          </p:cNvPr>
          <p:cNvPicPr>
            <a:picLocks noGrp="1" noChangeAspect="1"/>
          </p:cNvPicPr>
          <p:nvPr/>
        </p:nvPicPr>
        <p:blipFill>
          <a:blip r:embed="rId3" cstate="hqprint">
            <a:extLst>
              <a:ext uri="{28A0092B-C50C-407E-A947-70E740481C1C}">
                <a14:useLocalDpi xmlns:a14="http://schemas.microsoft.com/office/drawing/2010/main" val="0"/>
              </a:ext>
            </a:extLst>
          </a:blip>
          <a:srcRect l="533" r="533"/>
          <a:stretch>
            <a:fillRect/>
          </a:stretch>
        </p:blipFill>
        <p:spPr>
          <a:xfrm>
            <a:off x="360638" y="1463898"/>
            <a:ext cx="884237" cy="884237"/>
          </a:xfrm>
          <a:prstGeom prst="roundRect">
            <a:avLst>
              <a:gd name="adj" fmla="val 6021"/>
            </a:avLst>
          </a:prstGeom>
          <a:solidFill>
            <a:schemeClr val="bg1">
              <a:lumMod val="95000"/>
            </a:schemeClr>
          </a:solidFill>
        </p:spPr>
      </p:pic>
      <p:pic>
        <p:nvPicPr>
          <p:cNvPr id="7" name="Bildplatzhalter 7">
            <a:extLst>
              <a:ext uri="{FF2B5EF4-FFF2-40B4-BE49-F238E27FC236}">
                <a16:creationId xmlns:a16="http://schemas.microsoft.com/office/drawing/2014/main" id="{3FAAC439-385C-3BC1-C8C1-F2E1568BEAA5}"/>
              </a:ext>
            </a:extLst>
          </p:cNvPr>
          <p:cNvPicPr>
            <a:picLocks noGrp="1" noChangeAspect="1"/>
          </p:cNvPicPr>
          <p:nvPr/>
        </p:nvPicPr>
        <p:blipFill>
          <a:blip r:embed="rId4" cstate="hqprint">
            <a:extLst>
              <a:ext uri="{28A0092B-C50C-407E-A947-70E740481C1C}">
                <a14:useLocalDpi xmlns:a14="http://schemas.microsoft.com/office/drawing/2010/main" val="0"/>
              </a:ext>
            </a:extLst>
          </a:blip>
          <a:srcRect t="413" b="413"/>
          <a:stretch>
            <a:fillRect/>
          </a:stretch>
        </p:blipFill>
        <p:spPr>
          <a:xfrm>
            <a:off x="5125790" y="1463898"/>
            <a:ext cx="884237" cy="884237"/>
          </a:xfrm>
          <a:prstGeom prst="roundRect">
            <a:avLst>
              <a:gd name="adj" fmla="val 6021"/>
            </a:avLst>
          </a:prstGeom>
          <a:solidFill>
            <a:schemeClr val="bg1">
              <a:lumMod val="95000"/>
            </a:schemeClr>
          </a:solidFill>
        </p:spPr>
      </p:pic>
    </p:spTree>
    <p:extLst>
      <p:ext uri="{BB962C8B-B14F-4D97-AF65-F5344CB8AC3E}">
        <p14:creationId xmlns:p14="http://schemas.microsoft.com/office/powerpoint/2010/main" val="599701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a:t>Hinweis auf Veranstaltungen </a:t>
            </a:r>
          </a:p>
        </p:txBody>
      </p:sp>
      <p:sp>
        <p:nvSpPr>
          <p:cNvPr id="5" name="Text Placeholder 4"/>
          <p:cNvSpPr>
            <a:spLocks noGrp="1"/>
          </p:cNvSpPr>
          <p:nvPr>
            <p:ph type="body" sz="quarter" idx="18"/>
          </p:nvPr>
        </p:nvSpPr>
        <p:spPr/>
        <p:txBody>
          <a:bodyPr/>
          <a:lstStyle/>
          <a:p>
            <a:endParaRPr lang="de-CH"/>
          </a:p>
        </p:txBody>
      </p:sp>
      <p:sp>
        <p:nvSpPr>
          <p:cNvPr id="8" name="Foliennummernplatzhalter 7"/>
          <p:cNvSpPr>
            <a:spLocks noGrp="1"/>
          </p:cNvSpPr>
          <p:nvPr>
            <p:ph type="sldNum" sz="quarter" idx="17"/>
          </p:nvPr>
        </p:nvSpPr>
        <p:spPr/>
        <p:txBody>
          <a:bodyPr/>
          <a:lstStyle/>
          <a:p>
            <a:fld id="{17ED0AB4-B4C1-4B19-B342-EFEE5B631853}" type="slidenum">
              <a:rPr lang="de-CH" smtClean="0"/>
              <a:pPr/>
              <a:t>40</a:t>
            </a:fld>
            <a:endParaRPr lang="de-CH"/>
          </a:p>
        </p:txBody>
      </p:sp>
    </p:spTree>
    <p:extLst>
      <p:ext uri="{BB962C8B-B14F-4D97-AF65-F5344CB8AC3E}">
        <p14:creationId xmlns:p14="http://schemas.microsoft.com/office/powerpoint/2010/main" val="3195865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cs typeface="Arial" panose="020B0604020202020204" pitchFamily="34" charset="0"/>
              </a:rPr>
              <a:t>Veranstaltungen im FS 2024 (Auswahl) </a:t>
            </a:r>
            <a:endParaRPr lang="de-CH" dirty="0"/>
          </a:p>
        </p:txBody>
      </p:sp>
      <p:sp>
        <p:nvSpPr>
          <p:cNvPr id="5" name="Inhaltsplatzhalter 4"/>
          <p:cNvSpPr>
            <a:spLocks noGrp="1"/>
          </p:cNvSpPr>
          <p:nvPr>
            <p:ph sz="quarter" idx="17"/>
          </p:nvPr>
        </p:nvSpPr>
        <p:spPr/>
        <p:txBody>
          <a:bodyPr/>
          <a:lstStyle/>
          <a:p>
            <a:pPr marL="285750" indent="-285750">
              <a:spcAft>
                <a:spcPts val="300"/>
              </a:spcAft>
              <a:buFont typeface="Wingdings" panose="05000000000000000000" pitchFamily="2" charset="2"/>
              <a:buChar char="§"/>
            </a:pPr>
            <a:endParaRPr lang="de-CH" sz="1400" dirty="0"/>
          </a:p>
          <a:p>
            <a:pPr>
              <a:spcAft>
                <a:spcPts val="300"/>
              </a:spcAft>
            </a:pPr>
            <a:endParaRPr lang="de-CH" sz="1400" dirty="0"/>
          </a:p>
          <a:p>
            <a:pPr marL="285750" indent="-285750">
              <a:buFont typeface="Wingdings" panose="05000000000000000000" pitchFamily="2" charset="2"/>
              <a:buChar char="§"/>
            </a:pPr>
            <a:endParaRPr lang="de-CH" dirty="0"/>
          </a:p>
          <a:p>
            <a:pPr marL="285750" indent="-285750">
              <a:buFont typeface="Wingdings" panose="05000000000000000000" pitchFamily="2" charset="2"/>
              <a:buChar char="§"/>
            </a:pPr>
            <a:endParaRPr lang="de-CH" dirty="0"/>
          </a:p>
        </p:txBody>
      </p:sp>
      <p:sp>
        <p:nvSpPr>
          <p:cNvPr id="8" name="Foliennummernplatzhalter 7"/>
          <p:cNvSpPr>
            <a:spLocks noGrp="1"/>
          </p:cNvSpPr>
          <p:nvPr>
            <p:ph type="sldNum" sz="quarter" idx="21"/>
          </p:nvPr>
        </p:nvSpPr>
        <p:spPr/>
        <p:txBody>
          <a:bodyPr/>
          <a:lstStyle/>
          <a:p>
            <a:fld id="{17ED0AB4-B4C1-4B19-B342-EFEE5B631853}" type="slidenum">
              <a:rPr lang="de-CH" smtClean="0"/>
              <a:pPr/>
              <a:t>41</a:t>
            </a:fld>
            <a:r>
              <a:rPr lang="de-CH" dirty="0"/>
              <a:t>/26</a:t>
            </a:r>
          </a:p>
        </p:txBody>
      </p:sp>
      <p:pic>
        <p:nvPicPr>
          <p:cNvPr id="4" name="Bildplatzhalter 3"/>
          <p:cNvPicPr>
            <a:picLocks noGrp="1" noChangeAspect="1"/>
          </p:cNvPicPr>
          <p:nvPr>
            <p:ph type="pic" sz="quarter" idx="22"/>
          </p:nvPr>
        </p:nvPicPr>
        <p:blipFill rotWithShape="1">
          <a:blip r:embed="rId3">
            <a:extLst>
              <a:ext uri="{28A0092B-C50C-407E-A947-70E740481C1C}">
                <a14:useLocalDpi xmlns:a14="http://schemas.microsoft.com/office/drawing/2010/main" val="0"/>
              </a:ext>
            </a:extLst>
          </a:blip>
          <a:srcRect l="10578" r="39498"/>
          <a:stretch/>
        </p:blipFill>
        <p:spPr>
          <a:xfrm>
            <a:off x="5132999" y="1798780"/>
            <a:ext cx="4412998" cy="3977999"/>
          </a:xfrm>
        </p:spPr>
      </p:pic>
      <p:sp>
        <p:nvSpPr>
          <p:cNvPr id="10" name="Content Placeholder 2">
            <a:extLst>
              <a:ext uri="{FF2B5EF4-FFF2-40B4-BE49-F238E27FC236}">
                <a16:creationId xmlns:a16="http://schemas.microsoft.com/office/drawing/2014/main" id="{FB1BE9F4-630C-1F4E-A959-0B190A34DDC2}"/>
              </a:ext>
            </a:extLst>
          </p:cNvPr>
          <p:cNvSpPr txBox="1">
            <a:spLocks/>
          </p:cNvSpPr>
          <p:nvPr/>
        </p:nvSpPr>
        <p:spPr>
          <a:xfrm>
            <a:off x="360001" y="1798781"/>
            <a:ext cx="4536677" cy="4339217"/>
          </a:xfrm>
          <a:prstGeom prst="rect">
            <a:avLst/>
          </a:prstGeom>
        </p:spPr>
        <p:txBody>
          <a:bodyPr vert="horz" lIns="0" tIns="0" rIns="0" bIns="0" numCol="1" rtlCol="0">
            <a:noAutofit/>
          </a:bodyPr>
          <a:lstStyle>
            <a:lvl1pPr marL="0" indent="0" algn="l" defTabSz="914400" rtl="0" eaLnBrk="1" latinLnBrk="0" hangingPunct="1">
              <a:lnSpc>
                <a:spcPct val="110000"/>
              </a:lnSpc>
              <a:spcBef>
                <a:spcPts val="600"/>
              </a:spcBef>
              <a:spcAft>
                <a:spcPts val="600"/>
              </a:spcAft>
              <a:buClr>
                <a:schemeClr val="accent1"/>
              </a:buClr>
              <a:buFont typeface="+mj-lt"/>
              <a:buNone/>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pPr defTabSz="987425">
              <a:lnSpc>
                <a:spcPct val="100000"/>
              </a:lnSpc>
            </a:pPr>
            <a:r>
              <a:rPr lang="de-CH" sz="1400" b="1" dirty="0">
                <a:solidFill>
                  <a:srgbClr val="6BBCD5"/>
                </a:solidFill>
              </a:rPr>
              <a:t>17. Mai	Jus Repetitorium Privatrecht im 	Restaurant Beaulieu </a:t>
            </a:r>
          </a:p>
          <a:p>
            <a:pPr defTabSz="987425">
              <a:lnSpc>
                <a:spcPct val="100000"/>
              </a:lnSpc>
            </a:pPr>
            <a:r>
              <a:rPr lang="de-CH" sz="1400" b="1" dirty="0">
                <a:solidFill>
                  <a:srgbClr val="6BBCD5"/>
                </a:solidFill>
              </a:rPr>
              <a:t>24. Mai	Jus Repetitorium Strafrecht im 	Restaurant Beaulieu</a:t>
            </a:r>
          </a:p>
          <a:p>
            <a:pPr defTabSz="987425">
              <a:lnSpc>
                <a:spcPct val="100000"/>
              </a:lnSpc>
            </a:pPr>
            <a:r>
              <a:rPr lang="de-CH" sz="1400" dirty="0"/>
              <a:t>31. Mai	Stamm im Concorderkeller</a:t>
            </a:r>
          </a:p>
          <a:p>
            <a:pPr defTabSz="987425">
              <a:lnSpc>
                <a:spcPct val="100000"/>
              </a:lnSpc>
            </a:pPr>
            <a:r>
              <a:rPr lang="de-CH" sz="1400" dirty="0"/>
              <a:t>07. Juni	Stamm im Restaurant Beaulieu</a:t>
            </a:r>
          </a:p>
          <a:p>
            <a:pPr defTabSz="987425">
              <a:lnSpc>
                <a:spcPct val="100000"/>
              </a:lnSpc>
            </a:pPr>
            <a:r>
              <a:rPr lang="de-CH" sz="1400" dirty="0"/>
              <a:t>21. Juni 	Letzter Stamm im Concorderkeller</a:t>
            </a:r>
          </a:p>
          <a:p>
            <a:pPr defTabSz="987425">
              <a:lnSpc>
                <a:spcPct val="100000"/>
              </a:lnSpc>
            </a:pPr>
            <a:r>
              <a:rPr lang="de-CH" sz="1400" dirty="0"/>
              <a:t>22. Juni	Altherren-Vortag in Spiez</a:t>
            </a:r>
          </a:p>
          <a:p>
            <a:pPr defTabSz="987425">
              <a:lnSpc>
                <a:spcPct val="100000"/>
              </a:lnSpc>
            </a:pPr>
            <a:r>
              <a:rPr lang="de-CH" sz="1400" dirty="0"/>
              <a:t>23. Juni	Altherrentag in Spiez </a:t>
            </a:r>
          </a:p>
          <a:p>
            <a:pPr defTabSz="987425">
              <a:lnSpc>
                <a:spcPct val="100000"/>
              </a:lnSpc>
            </a:pPr>
            <a:r>
              <a:rPr lang="de-CH" sz="1400" b="1" dirty="0">
                <a:solidFill>
                  <a:srgbClr val="6BBCD5"/>
                </a:solidFill>
              </a:rPr>
              <a:t>Sommer	Hausfest an der Postgasse 47</a:t>
            </a:r>
          </a:p>
          <a:p>
            <a:pPr>
              <a:lnSpc>
                <a:spcPct val="100000"/>
              </a:lnSpc>
            </a:pPr>
            <a:r>
              <a:rPr lang="de-CH" sz="1400" b="1" dirty="0">
                <a:solidFill>
                  <a:schemeClr val="tx1"/>
                </a:solidFill>
              </a:rPr>
              <a:t>Programm einsehbar auf: www.concordiabern.ch</a:t>
            </a:r>
          </a:p>
        </p:txBody>
      </p:sp>
    </p:spTree>
    <p:extLst>
      <p:ext uri="{BB962C8B-B14F-4D97-AF65-F5344CB8AC3E}">
        <p14:creationId xmlns:p14="http://schemas.microsoft.com/office/powerpoint/2010/main" val="3008473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Feedback </a:t>
            </a:r>
          </a:p>
        </p:txBody>
      </p:sp>
      <p:sp>
        <p:nvSpPr>
          <p:cNvPr id="5" name="Text Placeholder 4"/>
          <p:cNvSpPr>
            <a:spLocks noGrp="1"/>
          </p:cNvSpPr>
          <p:nvPr>
            <p:ph type="body" sz="quarter" idx="18"/>
          </p:nvPr>
        </p:nvSpPr>
        <p:spPr>
          <a:xfrm>
            <a:off x="3094774" y="4760376"/>
            <a:ext cx="3853824" cy="294946"/>
          </a:xfrm>
        </p:spPr>
        <p:txBody>
          <a:bodyPr/>
          <a:lstStyle/>
          <a:p>
            <a:pPr marL="0" indent="0">
              <a:buNone/>
            </a:pPr>
            <a:r>
              <a:rPr lang="de-CH" dirty="0">
                <a:solidFill>
                  <a:schemeClr val="tx1"/>
                </a:solidFill>
                <a:hlinkClick r:id="rId3">
                  <a:extLst>
                    <a:ext uri="{A12FA001-AC4F-418D-AE19-62706E023703}">
                      <ahyp:hlinkClr xmlns:ahyp="http://schemas.microsoft.com/office/drawing/2018/hyperlinkcolor" val="tx"/>
                    </a:ext>
                  </a:extLst>
                </a:hlinkClick>
              </a:rPr>
              <a:t>https://forms.gle/MNWFbNPdxWMvM1L88</a:t>
            </a:r>
            <a:r>
              <a:rPr lang="de-CH" dirty="0">
                <a:solidFill>
                  <a:schemeClr val="tx1"/>
                </a:solidFill>
              </a:rPr>
              <a:t> </a:t>
            </a:r>
          </a:p>
        </p:txBody>
      </p:sp>
      <p:sp>
        <p:nvSpPr>
          <p:cNvPr id="8" name="Foliennummernplatzhalter 7"/>
          <p:cNvSpPr>
            <a:spLocks noGrp="1"/>
          </p:cNvSpPr>
          <p:nvPr>
            <p:ph type="sldNum" sz="quarter" idx="17"/>
          </p:nvPr>
        </p:nvSpPr>
        <p:spPr/>
        <p:txBody>
          <a:bodyPr/>
          <a:lstStyle/>
          <a:p>
            <a:fld id="{17ED0AB4-B4C1-4B19-B342-EFEE5B631853}" type="slidenum">
              <a:rPr lang="de-CH" smtClean="0"/>
              <a:pPr/>
              <a:t>42</a:t>
            </a:fld>
            <a:endParaRPr lang="de-CH"/>
          </a:p>
        </p:txBody>
      </p:sp>
      <p:pic>
        <p:nvPicPr>
          <p:cNvPr id="6" name="Grafik 5" descr="Ein Bild, das Muster, Pixel, Design enthält.&#10;&#10;Automatisch generierte Beschreibung">
            <a:extLst>
              <a:ext uri="{FF2B5EF4-FFF2-40B4-BE49-F238E27FC236}">
                <a16:creationId xmlns:a16="http://schemas.microsoft.com/office/drawing/2014/main" id="{9A23A7E5-C89A-2F21-9107-E97E7EA7FAED}"/>
              </a:ext>
            </a:extLst>
          </p:cNvPr>
          <p:cNvPicPr>
            <a:picLocks noChangeAspect="1"/>
          </p:cNvPicPr>
          <p:nvPr/>
        </p:nvPicPr>
        <p:blipFill rotWithShape="1">
          <a:blip r:embed="rId4">
            <a:extLst>
              <a:ext uri="{28A0092B-C50C-407E-A947-70E740481C1C}">
                <a14:useLocalDpi xmlns:a14="http://schemas.microsoft.com/office/drawing/2010/main" val="0"/>
              </a:ext>
            </a:extLst>
          </a:blip>
          <a:srcRect l="10286" t="11474" r="11102" b="11146"/>
          <a:stretch/>
        </p:blipFill>
        <p:spPr>
          <a:xfrm>
            <a:off x="3229659" y="867297"/>
            <a:ext cx="3584053" cy="3527854"/>
          </a:xfrm>
          <a:prstGeom prst="rect">
            <a:avLst/>
          </a:prstGeom>
        </p:spPr>
      </p:pic>
    </p:spTree>
    <p:extLst>
      <p:ext uri="{BB962C8B-B14F-4D97-AF65-F5344CB8AC3E}">
        <p14:creationId xmlns:p14="http://schemas.microsoft.com/office/powerpoint/2010/main" val="31802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47A044-9056-CB46-9032-316AA305EA1E}"/>
              </a:ext>
            </a:extLst>
          </p:cNvPr>
          <p:cNvSpPr>
            <a:spLocks noGrp="1"/>
          </p:cNvSpPr>
          <p:nvPr>
            <p:ph type="title"/>
          </p:nvPr>
        </p:nvSpPr>
        <p:spPr>
          <a:xfrm>
            <a:off x="405077" y="1424250"/>
            <a:ext cx="6765763" cy="871757"/>
          </a:xfrm>
        </p:spPr>
        <p:txBody>
          <a:bodyPr/>
          <a:lstStyle/>
          <a:p>
            <a:r>
              <a:rPr lang="de-CH" dirty="0"/>
              <a:t>Vielen Dank für Eure Aufmerksamkeit!</a:t>
            </a:r>
            <a:br>
              <a:rPr lang="de-CH" dirty="0"/>
            </a:br>
            <a:r>
              <a:rPr lang="de-CH" dirty="0"/>
              <a:t>Wir wünschen Euch allen viel Erfolg bei den Prüfungen!</a:t>
            </a:r>
            <a:br>
              <a:rPr lang="de-CH" dirty="0"/>
            </a:br>
            <a:endParaRPr lang="de-DE" dirty="0"/>
          </a:p>
        </p:txBody>
      </p:sp>
      <p:sp>
        <p:nvSpPr>
          <p:cNvPr id="3" name="Foliennummernplatzhalter 2">
            <a:extLst>
              <a:ext uri="{FF2B5EF4-FFF2-40B4-BE49-F238E27FC236}">
                <a16:creationId xmlns:a16="http://schemas.microsoft.com/office/drawing/2014/main" id="{DCBA90A7-0939-DC4E-A5D8-85EC20580B12}"/>
              </a:ext>
            </a:extLst>
          </p:cNvPr>
          <p:cNvSpPr>
            <a:spLocks noGrp="1"/>
          </p:cNvSpPr>
          <p:nvPr>
            <p:ph type="sldNum" sz="quarter" idx="21"/>
          </p:nvPr>
        </p:nvSpPr>
        <p:spPr/>
        <p:txBody>
          <a:bodyPr/>
          <a:lstStyle/>
          <a:p>
            <a:fld id="{17ED0AB4-B4C1-4B19-B342-EFEE5B631853}" type="slidenum">
              <a:rPr lang="de-CH" smtClean="0"/>
              <a:pPr/>
              <a:t>43</a:t>
            </a:fld>
            <a:r>
              <a:rPr lang="de-CH" dirty="0"/>
              <a:t>/26</a:t>
            </a:r>
          </a:p>
        </p:txBody>
      </p:sp>
      <p:grpSp>
        <p:nvGrpSpPr>
          <p:cNvPr id="17" name="Gruppieren 16">
            <a:extLst>
              <a:ext uri="{FF2B5EF4-FFF2-40B4-BE49-F238E27FC236}">
                <a16:creationId xmlns:a16="http://schemas.microsoft.com/office/drawing/2014/main" id="{0CF49393-B38F-EC4D-8324-E18FC978A38A}"/>
              </a:ext>
            </a:extLst>
          </p:cNvPr>
          <p:cNvGrpSpPr/>
          <p:nvPr/>
        </p:nvGrpSpPr>
        <p:grpSpPr>
          <a:xfrm>
            <a:off x="360001" y="1991817"/>
            <a:ext cx="2879725" cy="4340225"/>
            <a:chOff x="3512774" y="1798638"/>
            <a:chExt cx="2879725" cy="4340225"/>
          </a:xfrm>
        </p:grpSpPr>
        <p:sp>
          <p:nvSpPr>
            <p:cNvPr id="20" name="Inhaltsplatzhalter 3">
              <a:extLst>
                <a:ext uri="{FF2B5EF4-FFF2-40B4-BE49-F238E27FC236}">
                  <a16:creationId xmlns:a16="http://schemas.microsoft.com/office/drawing/2014/main" id="{0E9339DC-ADDF-7648-A61A-4406ECD6FA76}"/>
                </a:ext>
              </a:extLst>
            </p:cNvPr>
            <p:cNvSpPr txBox="1">
              <a:spLocks/>
            </p:cNvSpPr>
            <p:nvPr/>
          </p:nvSpPr>
          <p:spPr>
            <a:xfrm>
              <a:off x="3512774" y="4678363"/>
              <a:ext cx="2879725" cy="1460500"/>
            </a:xfrm>
            <a:prstGeom prst="rect">
              <a:avLst/>
            </a:prstGeom>
            <a:solidFill>
              <a:srgbClr val="FCF9F9"/>
            </a:solidFill>
            <a:ln w="12700" cap="sq">
              <a:noFill/>
              <a:miter lim="800000"/>
            </a:ln>
          </p:spPr>
          <p:txBody>
            <a:bodyPr vert="horz" lIns="108000" tIns="108000" rIns="108000" bIns="108000" numCol="1" rtlCol="0">
              <a:noAutofit/>
            </a:bodyPr>
            <a:lstStyle>
              <a:lvl1pPr marL="0" indent="0" algn="l" defTabSz="914400" rtl="0" eaLnBrk="1" latinLnBrk="0" hangingPunct="1">
                <a:lnSpc>
                  <a:spcPct val="110000"/>
                </a:lnSpc>
                <a:spcBef>
                  <a:spcPts val="600"/>
                </a:spcBef>
                <a:spcAft>
                  <a:spcPts val="600"/>
                </a:spcAft>
                <a:buClr>
                  <a:schemeClr val="accent1"/>
                </a:buClr>
                <a:buFont typeface="+mj-lt"/>
                <a:buNone/>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r>
                <a:rPr lang="de-CH" sz="1400" b="1" dirty="0">
                  <a:solidFill>
                    <a:schemeClr val="tx1"/>
                  </a:solidFill>
                </a:rPr>
                <a:t>Aaron Lechner v/o LEX</a:t>
              </a:r>
            </a:p>
            <a:p>
              <a:r>
                <a:rPr lang="de-CH" sz="1400" b="1" dirty="0">
                  <a:solidFill>
                    <a:schemeClr val="tx1"/>
                  </a:solidFill>
                  <a:hlinkClick r:id="rId3"/>
                </a:rPr>
                <a:t>aaron.lechner@gmail.com</a:t>
              </a:r>
              <a:endParaRPr lang="de-CH" sz="1400" b="1" dirty="0">
                <a:solidFill>
                  <a:schemeClr val="tx1"/>
                </a:solidFill>
              </a:endParaRPr>
            </a:p>
            <a:p>
              <a:endParaRPr lang="de-CH" sz="1400" dirty="0"/>
            </a:p>
          </p:txBody>
        </p:sp>
        <p:sp>
          <p:nvSpPr>
            <p:cNvPr id="10" name="Inhaltsplatzhalter 3">
              <a:extLst>
                <a:ext uri="{FF2B5EF4-FFF2-40B4-BE49-F238E27FC236}">
                  <a16:creationId xmlns:a16="http://schemas.microsoft.com/office/drawing/2014/main" id="{DE576903-35F4-8940-B93D-233BB54493A3}"/>
                </a:ext>
              </a:extLst>
            </p:cNvPr>
            <p:cNvSpPr txBox="1">
              <a:spLocks/>
            </p:cNvSpPr>
            <p:nvPr/>
          </p:nvSpPr>
          <p:spPr>
            <a:xfrm>
              <a:off x="3512774" y="1798638"/>
              <a:ext cx="2879725" cy="462781"/>
            </a:xfrm>
            <a:prstGeom prst="rect">
              <a:avLst/>
            </a:prstGeom>
            <a:solidFill>
              <a:schemeClr val="bg1"/>
            </a:solidFill>
            <a:ln w="12700" cap="sq">
              <a:noFill/>
              <a:miter lim="800000"/>
            </a:ln>
            <a:effectLst/>
          </p:spPr>
          <p:txBody>
            <a:bodyPr vert="horz" lIns="108000" tIns="108000" rIns="108000" bIns="108000" numCol="1" rtlCol="0">
              <a:noAutofit/>
            </a:bodyPr>
            <a:lstStyle>
              <a:lvl1pPr marL="0" indent="0" algn="l" defTabSz="914400" rtl="0" eaLnBrk="1" latinLnBrk="0" hangingPunct="1">
                <a:lnSpc>
                  <a:spcPct val="110000"/>
                </a:lnSpc>
                <a:spcBef>
                  <a:spcPts val="600"/>
                </a:spcBef>
                <a:spcAft>
                  <a:spcPts val="600"/>
                </a:spcAft>
                <a:buClr>
                  <a:schemeClr val="accent1"/>
                </a:buClr>
                <a:buFont typeface="+mj-lt"/>
                <a:buNone/>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r>
                <a:rPr lang="de-CH" sz="1400" dirty="0"/>
                <a:t>Bei Fragen zur Concordia Bern: </a:t>
              </a:r>
            </a:p>
          </p:txBody>
        </p:sp>
      </p:grpSp>
      <p:grpSp>
        <p:nvGrpSpPr>
          <p:cNvPr id="24" name="Gruppieren 23">
            <a:extLst>
              <a:ext uri="{FF2B5EF4-FFF2-40B4-BE49-F238E27FC236}">
                <a16:creationId xmlns:a16="http://schemas.microsoft.com/office/drawing/2014/main" id="{E50405AC-4448-224A-974C-CC2AD54CAE89}"/>
              </a:ext>
            </a:extLst>
          </p:cNvPr>
          <p:cNvGrpSpPr/>
          <p:nvPr/>
        </p:nvGrpSpPr>
        <p:grpSpPr>
          <a:xfrm>
            <a:off x="3454809" y="1991817"/>
            <a:ext cx="2879725" cy="4340225"/>
            <a:chOff x="3512774" y="1798638"/>
            <a:chExt cx="2879725" cy="4340225"/>
          </a:xfrm>
        </p:grpSpPr>
        <p:sp>
          <p:nvSpPr>
            <p:cNvPr id="26" name="Inhaltsplatzhalter 3">
              <a:extLst>
                <a:ext uri="{FF2B5EF4-FFF2-40B4-BE49-F238E27FC236}">
                  <a16:creationId xmlns:a16="http://schemas.microsoft.com/office/drawing/2014/main" id="{E72368B9-3C02-2540-8612-14B8E7E0F17E}"/>
                </a:ext>
              </a:extLst>
            </p:cNvPr>
            <p:cNvSpPr txBox="1">
              <a:spLocks/>
            </p:cNvSpPr>
            <p:nvPr/>
          </p:nvSpPr>
          <p:spPr>
            <a:xfrm>
              <a:off x="3512774" y="4678363"/>
              <a:ext cx="2879725" cy="1460500"/>
            </a:xfrm>
            <a:prstGeom prst="rect">
              <a:avLst/>
            </a:prstGeom>
            <a:solidFill>
              <a:srgbClr val="FCF9F9"/>
            </a:solidFill>
            <a:ln w="12700" cap="sq">
              <a:noFill/>
              <a:miter lim="800000"/>
            </a:ln>
          </p:spPr>
          <p:txBody>
            <a:bodyPr vert="horz" lIns="108000" tIns="108000" rIns="108000" bIns="108000" numCol="1" rtlCol="0">
              <a:noAutofit/>
            </a:bodyPr>
            <a:lstStyle>
              <a:lvl1pPr marL="0" indent="0" algn="l" defTabSz="914400" rtl="0" eaLnBrk="1" latinLnBrk="0" hangingPunct="1">
                <a:lnSpc>
                  <a:spcPct val="110000"/>
                </a:lnSpc>
                <a:spcBef>
                  <a:spcPts val="600"/>
                </a:spcBef>
                <a:spcAft>
                  <a:spcPts val="600"/>
                </a:spcAft>
                <a:buClr>
                  <a:schemeClr val="accent1"/>
                </a:buClr>
                <a:buFont typeface="+mj-lt"/>
                <a:buNone/>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r>
                <a:rPr lang="de-CH" sz="1400" b="1" dirty="0">
                  <a:solidFill>
                    <a:schemeClr val="tx1"/>
                  </a:solidFill>
                </a:rPr>
                <a:t>Joel Moret v/o BOREAS</a:t>
              </a:r>
            </a:p>
            <a:p>
              <a:r>
                <a:rPr lang="de-CH" sz="1400" b="1" dirty="0">
                  <a:solidFill>
                    <a:srgbClr val="FF0000"/>
                  </a:solidFill>
                  <a:hlinkClick r:id="rId4"/>
                </a:rPr>
                <a:t>joel.moret@besonet.ch</a:t>
              </a:r>
              <a:r>
                <a:rPr lang="de-CH" sz="1400" b="1" dirty="0">
                  <a:solidFill>
                    <a:srgbClr val="FF0000"/>
                  </a:solidFill>
                </a:rPr>
                <a:t> </a:t>
              </a:r>
            </a:p>
          </p:txBody>
        </p:sp>
        <p:sp>
          <p:nvSpPr>
            <p:cNvPr id="27" name="Inhaltsplatzhalter 3">
              <a:extLst>
                <a:ext uri="{FF2B5EF4-FFF2-40B4-BE49-F238E27FC236}">
                  <a16:creationId xmlns:a16="http://schemas.microsoft.com/office/drawing/2014/main" id="{B2DA64F4-F024-D741-88C4-AF80C92CE3F1}"/>
                </a:ext>
              </a:extLst>
            </p:cNvPr>
            <p:cNvSpPr txBox="1">
              <a:spLocks/>
            </p:cNvSpPr>
            <p:nvPr/>
          </p:nvSpPr>
          <p:spPr>
            <a:xfrm>
              <a:off x="3512774" y="1798638"/>
              <a:ext cx="2879725" cy="462781"/>
            </a:xfrm>
            <a:prstGeom prst="rect">
              <a:avLst/>
            </a:prstGeom>
            <a:solidFill>
              <a:schemeClr val="bg1"/>
            </a:solidFill>
            <a:ln w="12700" cap="sq">
              <a:noFill/>
              <a:miter lim="800000"/>
            </a:ln>
            <a:effectLst/>
          </p:spPr>
          <p:txBody>
            <a:bodyPr vert="horz" lIns="108000" tIns="108000" rIns="108000" bIns="108000" numCol="1" rtlCol="0">
              <a:noAutofit/>
            </a:bodyPr>
            <a:lstStyle>
              <a:lvl1pPr marL="0" indent="0" algn="l" defTabSz="914400" rtl="0" eaLnBrk="1" latinLnBrk="0" hangingPunct="1">
                <a:lnSpc>
                  <a:spcPct val="110000"/>
                </a:lnSpc>
                <a:spcBef>
                  <a:spcPts val="600"/>
                </a:spcBef>
                <a:spcAft>
                  <a:spcPts val="600"/>
                </a:spcAft>
                <a:buClr>
                  <a:schemeClr val="accent1"/>
                </a:buClr>
                <a:buFont typeface="+mj-lt"/>
                <a:buNone/>
                <a:defRPr sz="1600" kern="1200">
                  <a:solidFill>
                    <a:schemeClr val="accent5"/>
                  </a:solidFill>
                  <a:latin typeface="+mn-lt"/>
                  <a:ea typeface="+mn-ea"/>
                  <a:cs typeface="+mn-cs"/>
                </a:defRPr>
              </a:lvl1pPr>
              <a:lvl2pPr marL="54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2pPr>
              <a:lvl3pPr marL="81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b="0" kern="1200">
                  <a:solidFill>
                    <a:schemeClr val="accent5"/>
                  </a:solidFill>
                  <a:latin typeface="+mn-lt"/>
                  <a:ea typeface="+mn-ea"/>
                  <a:cs typeface="+mn-cs"/>
                </a:defRPr>
              </a:lvl3pPr>
              <a:lvl4pPr marL="108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4pPr>
              <a:lvl5pPr marL="1350000" indent="-270000" algn="l" defTabSz="914400" rtl="0" eaLnBrk="1" latinLnBrk="0" hangingPunct="1">
                <a:lnSpc>
                  <a:spcPct val="110000"/>
                </a:lnSpc>
                <a:spcBef>
                  <a:spcPts val="300"/>
                </a:spcBef>
                <a:spcAft>
                  <a:spcPts val="300"/>
                </a:spcAft>
                <a:buClr>
                  <a:schemeClr val="accent5"/>
                </a:buClr>
                <a:buFont typeface="Wingdings" panose="05000000000000000000" pitchFamily="2" charset="2"/>
                <a:buChar char="§"/>
                <a:defRPr sz="1600" kern="1200">
                  <a:solidFill>
                    <a:schemeClr val="accent5"/>
                  </a:solidFill>
                  <a:latin typeface="+mn-lt"/>
                  <a:ea typeface="+mn-ea"/>
                  <a:cs typeface="+mn-cs"/>
                </a:defRPr>
              </a:lvl5pPr>
              <a:lvl6pPr marL="0" indent="0" algn="l" defTabSz="914400" rtl="0" eaLnBrk="1" latinLnBrk="0" hangingPunct="1">
                <a:lnSpc>
                  <a:spcPct val="100000"/>
                </a:lnSpc>
                <a:spcBef>
                  <a:spcPts val="300"/>
                </a:spcBef>
                <a:spcAft>
                  <a:spcPts val="300"/>
                </a:spcAft>
                <a:buFont typeface="Wingdings" panose="05000000000000000000" pitchFamily="2" charset="2"/>
                <a:buNone/>
                <a:defRPr sz="1400" kern="1200">
                  <a:solidFill>
                    <a:schemeClr val="accent5"/>
                  </a:solidFill>
                  <a:latin typeface="+mn-lt"/>
                  <a:ea typeface="+mn-ea"/>
                  <a:cs typeface="+mn-cs"/>
                </a:defRPr>
              </a:lvl6pPr>
              <a:lvl7pPr marL="0" indent="0" algn="l" defTabSz="914400" rtl="0" eaLnBrk="1" latinLnBrk="0" hangingPunct="1">
                <a:lnSpc>
                  <a:spcPct val="100000"/>
                </a:lnSpc>
                <a:spcBef>
                  <a:spcPts val="600"/>
                </a:spcBef>
                <a:spcAft>
                  <a:spcPts val="300"/>
                </a:spcAft>
                <a:buFont typeface="Wingdings" panose="05000000000000000000" pitchFamily="2" charset="2"/>
                <a:buNone/>
                <a:defRPr sz="1400" b="1" kern="1200">
                  <a:solidFill>
                    <a:schemeClr val="accent1"/>
                  </a:solidFill>
                  <a:latin typeface="+mn-lt"/>
                  <a:ea typeface="+mn-ea"/>
                  <a:cs typeface="+mn-cs"/>
                </a:defRPr>
              </a:lvl7pPr>
              <a:lvl8pPr marL="180000" indent="-180000" algn="l" defTabSz="914400" rtl="0" eaLnBrk="1" latinLnBrk="0" hangingPunct="1">
                <a:lnSpc>
                  <a:spcPct val="100000"/>
                </a:lnSpc>
                <a:spcBef>
                  <a:spcPts val="300"/>
                </a:spcBef>
                <a:spcAft>
                  <a:spcPts val="300"/>
                </a:spcAft>
                <a:buClr>
                  <a:schemeClr val="accent1"/>
                </a:buClr>
                <a:buFont typeface="Wingdings" panose="05000000000000000000" pitchFamily="2" charset="2"/>
                <a:buChar char="§"/>
                <a:defRPr sz="1400" kern="1200">
                  <a:solidFill>
                    <a:schemeClr val="accent5"/>
                  </a:solidFill>
                  <a:latin typeface="+mn-lt"/>
                  <a:ea typeface="+mn-ea"/>
                  <a:cs typeface="+mn-cs"/>
                </a:defRPr>
              </a:lvl8pPr>
              <a:lvl9pPr marL="360000" indent="-180000" algn="l" defTabSz="914400" rtl="0" eaLnBrk="1" latinLnBrk="0" hangingPunct="1">
                <a:lnSpc>
                  <a:spcPct val="100000"/>
                </a:lnSpc>
                <a:spcBef>
                  <a:spcPts val="300"/>
                </a:spcBef>
                <a:spcAft>
                  <a:spcPts val="300"/>
                </a:spcAft>
                <a:buClr>
                  <a:schemeClr val="accent5"/>
                </a:buClr>
                <a:buFont typeface="Wingdings" panose="05000000000000000000" pitchFamily="2" charset="2"/>
                <a:buChar char="§"/>
                <a:defRPr sz="1400" kern="1200">
                  <a:solidFill>
                    <a:schemeClr val="accent5"/>
                  </a:solidFill>
                  <a:latin typeface="+mn-lt"/>
                  <a:ea typeface="+mn-ea"/>
                  <a:cs typeface="+mn-cs"/>
                </a:defRPr>
              </a:lvl9pPr>
            </a:lstStyle>
            <a:p>
              <a:r>
                <a:rPr lang="de-CH" sz="1400" dirty="0"/>
                <a:t>Bei Fragen zum Studium:</a:t>
              </a:r>
            </a:p>
          </p:txBody>
        </p:sp>
      </p:grpSp>
      <p:pic>
        <p:nvPicPr>
          <p:cNvPr id="13" name="Bildplatzhalter 11">
            <a:extLst>
              <a:ext uri="{FF2B5EF4-FFF2-40B4-BE49-F238E27FC236}">
                <a16:creationId xmlns:a16="http://schemas.microsoft.com/office/drawing/2014/main" id="{C1105C21-532C-E543-9102-864AE9D65DFE}"/>
              </a:ext>
            </a:extLst>
          </p:cNvPr>
          <p:cNvPicPr>
            <a:picLocks noChangeAspect="1"/>
          </p:cNvPicPr>
          <p:nvPr/>
        </p:nvPicPr>
        <p:blipFill>
          <a:blip r:embed="rId5" cstate="hqprint">
            <a:extLst>
              <a:ext uri="{28A0092B-C50C-407E-A947-70E740481C1C}">
                <a14:useLocalDpi xmlns:a14="http://schemas.microsoft.com/office/drawing/2010/main" val="0"/>
              </a:ext>
            </a:extLst>
          </a:blip>
          <a:srcRect t="16272" b="16272"/>
          <a:stretch/>
        </p:blipFill>
        <p:spPr>
          <a:xfrm>
            <a:off x="3513137" y="2454601"/>
            <a:ext cx="2879725" cy="2416944"/>
          </a:xfrm>
          <a:prstGeom prst="rect">
            <a:avLst/>
          </a:prstGeom>
          <a:ln w="0" cap="sq">
            <a:noFill/>
            <a:miter lim="800000"/>
            <a:extLst>
              <a:ext uri="{C807C97D-BFC1-408E-A445-0C87EB9F89A2}">
                <ask:lineSketchStyleProps xmlns:ask="http://schemas.microsoft.com/office/drawing/2018/sketchyshapes" sd="1219033472">
                  <a:custGeom>
                    <a:avLst/>
                    <a:gdLst>
                      <a:gd name="connsiteX0" fmla="*/ 0 w 2879725"/>
                      <a:gd name="connsiteY0" fmla="*/ 0 h 2879725"/>
                      <a:gd name="connsiteX1" fmla="*/ 547148 w 2879725"/>
                      <a:gd name="connsiteY1" fmla="*/ 0 h 2879725"/>
                      <a:gd name="connsiteX2" fmla="*/ 1065498 w 2879725"/>
                      <a:gd name="connsiteY2" fmla="*/ 0 h 2879725"/>
                      <a:gd name="connsiteX3" fmla="*/ 1670241 w 2879725"/>
                      <a:gd name="connsiteY3" fmla="*/ 0 h 2879725"/>
                      <a:gd name="connsiteX4" fmla="*/ 2246186 w 2879725"/>
                      <a:gd name="connsiteY4" fmla="*/ 0 h 2879725"/>
                      <a:gd name="connsiteX5" fmla="*/ 2879725 w 2879725"/>
                      <a:gd name="connsiteY5" fmla="*/ 0 h 2879725"/>
                      <a:gd name="connsiteX6" fmla="*/ 2879725 w 2879725"/>
                      <a:gd name="connsiteY6" fmla="*/ 633540 h 2879725"/>
                      <a:gd name="connsiteX7" fmla="*/ 2879725 w 2879725"/>
                      <a:gd name="connsiteY7" fmla="*/ 1238282 h 2879725"/>
                      <a:gd name="connsiteX8" fmla="*/ 2879725 w 2879725"/>
                      <a:gd name="connsiteY8" fmla="*/ 1756632 h 2879725"/>
                      <a:gd name="connsiteX9" fmla="*/ 2879725 w 2879725"/>
                      <a:gd name="connsiteY9" fmla="*/ 2361375 h 2879725"/>
                      <a:gd name="connsiteX10" fmla="*/ 2879725 w 2879725"/>
                      <a:gd name="connsiteY10" fmla="*/ 2879725 h 2879725"/>
                      <a:gd name="connsiteX11" fmla="*/ 2274983 w 2879725"/>
                      <a:gd name="connsiteY11" fmla="*/ 2879725 h 2879725"/>
                      <a:gd name="connsiteX12" fmla="*/ 1670241 w 2879725"/>
                      <a:gd name="connsiteY12" fmla="*/ 2879725 h 2879725"/>
                      <a:gd name="connsiteX13" fmla="*/ 1036701 w 2879725"/>
                      <a:gd name="connsiteY13" fmla="*/ 2879725 h 2879725"/>
                      <a:gd name="connsiteX14" fmla="*/ 0 w 2879725"/>
                      <a:gd name="connsiteY14" fmla="*/ 2879725 h 2879725"/>
                      <a:gd name="connsiteX15" fmla="*/ 0 w 2879725"/>
                      <a:gd name="connsiteY15" fmla="*/ 2246186 h 2879725"/>
                      <a:gd name="connsiteX16" fmla="*/ 0 w 2879725"/>
                      <a:gd name="connsiteY16" fmla="*/ 1727835 h 2879725"/>
                      <a:gd name="connsiteX17" fmla="*/ 0 w 2879725"/>
                      <a:gd name="connsiteY17" fmla="*/ 1151890 h 2879725"/>
                      <a:gd name="connsiteX18" fmla="*/ 0 w 2879725"/>
                      <a:gd name="connsiteY18" fmla="*/ 547148 h 2879725"/>
                      <a:gd name="connsiteX19" fmla="*/ 0 w 2879725"/>
                      <a:gd name="connsiteY19" fmla="*/ 0 h 287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79725" h="2879725" fill="none" extrusionOk="0">
                        <a:moveTo>
                          <a:pt x="0" y="0"/>
                        </a:moveTo>
                        <a:cubicBezTo>
                          <a:pt x="228525" y="4301"/>
                          <a:pt x="384706" y="-8107"/>
                          <a:pt x="547148" y="0"/>
                        </a:cubicBezTo>
                        <a:cubicBezTo>
                          <a:pt x="709590" y="8107"/>
                          <a:pt x="818476" y="2448"/>
                          <a:pt x="1065498" y="0"/>
                        </a:cubicBezTo>
                        <a:cubicBezTo>
                          <a:pt x="1312520" y="-2448"/>
                          <a:pt x="1480547" y="12214"/>
                          <a:pt x="1670241" y="0"/>
                        </a:cubicBezTo>
                        <a:cubicBezTo>
                          <a:pt x="1859935" y="-12214"/>
                          <a:pt x="2095001" y="16740"/>
                          <a:pt x="2246186" y="0"/>
                        </a:cubicBezTo>
                        <a:cubicBezTo>
                          <a:pt x="2397371" y="-16740"/>
                          <a:pt x="2722577" y="-7830"/>
                          <a:pt x="2879725" y="0"/>
                        </a:cubicBezTo>
                        <a:cubicBezTo>
                          <a:pt x="2904777" y="199314"/>
                          <a:pt x="2899485" y="501957"/>
                          <a:pt x="2879725" y="633540"/>
                        </a:cubicBezTo>
                        <a:cubicBezTo>
                          <a:pt x="2859965" y="765123"/>
                          <a:pt x="2851504" y="989745"/>
                          <a:pt x="2879725" y="1238282"/>
                        </a:cubicBezTo>
                        <a:cubicBezTo>
                          <a:pt x="2907946" y="1486819"/>
                          <a:pt x="2866160" y="1624137"/>
                          <a:pt x="2879725" y="1756632"/>
                        </a:cubicBezTo>
                        <a:cubicBezTo>
                          <a:pt x="2893291" y="1889127"/>
                          <a:pt x="2855128" y="2110011"/>
                          <a:pt x="2879725" y="2361375"/>
                        </a:cubicBezTo>
                        <a:cubicBezTo>
                          <a:pt x="2904322" y="2612739"/>
                          <a:pt x="2856185" y="2720443"/>
                          <a:pt x="2879725" y="2879725"/>
                        </a:cubicBezTo>
                        <a:cubicBezTo>
                          <a:pt x="2727943" y="2858711"/>
                          <a:pt x="2496455" y="2863128"/>
                          <a:pt x="2274983" y="2879725"/>
                        </a:cubicBezTo>
                        <a:cubicBezTo>
                          <a:pt x="2053511" y="2896322"/>
                          <a:pt x="1913057" y="2874265"/>
                          <a:pt x="1670241" y="2879725"/>
                        </a:cubicBezTo>
                        <a:cubicBezTo>
                          <a:pt x="1427425" y="2885185"/>
                          <a:pt x="1240676" y="2864561"/>
                          <a:pt x="1036701" y="2879725"/>
                        </a:cubicBezTo>
                        <a:cubicBezTo>
                          <a:pt x="832726" y="2894889"/>
                          <a:pt x="465020" y="2856971"/>
                          <a:pt x="0" y="2879725"/>
                        </a:cubicBezTo>
                        <a:cubicBezTo>
                          <a:pt x="15886" y="2700581"/>
                          <a:pt x="13790" y="2480538"/>
                          <a:pt x="0" y="2246186"/>
                        </a:cubicBezTo>
                        <a:cubicBezTo>
                          <a:pt x="-13790" y="2011834"/>
                          <a:pt x="-11905" y="1858088"/>
                          <a:pt x="0" y="1727835"/>
                        </a:cubicBezTo>
                        <a:cubicBezTo>
                          <a:pt x="11905" y="1597582"/>
                          <a:pt x="26588" y="1426200"/>
                          <a:pt x="0" y="1151890"/>
                        </a:cubicBezTo>
                        <a:cubicBezTo>
                          <a:pt x="-26588" y="877581"/>
                          <a:pt x="27758" y="703218"/>
                          <a:pt x="0" y="547148"/>
                        </a:cubicBezTo>
                        <a:cubicBezTo>
                          <a:pt x="-27758" y="391078"/>
                          <a:pt x="9754" y="188433"/>
                          <a:pt x="0" y="0"/>
                        </a:cubicBezTo>
                        <a:close/>
                      </a:path>
                      <a:path w="2879725" h="2879725" stroke="0" extrusionOk="0">
                        <a:moveTo>
                          <a:pt x="0" y="0"/>
                        </a:moveTo>
                        <a:cubicBezTo>
                          <a:pt x="188889" y="10215"/>
                          <a:pt x="310087" y="-7917"/>
                          <a:pt x="547148" y="0"/>
                        </a:cubicBezTo>
                        <a:cubicBezTo>
                          <a:pt x="784209" y="7917"/>
                          <a:pt x="838249" y="5008"/>
                          <a:pt x="1036701" y="0"/>
                        </a:cubicBezTo>
                        <a:cubicBezTo>
                          <a:pt x="1235153" y="-5008"/>
                          <a:pt x="1491532" y="-22054"/>
                          <a:pt x="1670241" y="0"/>
                        </a:cubicBezTo>
                        <a:cubicBezTo>
                          <a:pt x="1848950" y="22054"/>
                          <a:pt x="2013771" y="-6911"/>
                          <a:pt x="2217388" y="0"/>
                        </a:cubicBezTo>
                        <a:cubicBezTo>
                          <a:pt x="2421005" y="6911"/>
                          <a:pt x="2597282" y="-25162"/>
                          <a:pt x="2879725" y="0"/>
                        </a:cubicBezTo>
                        <a:cubicBezTo>
                          <a:pt x="2881197" y="259399"/>
                          <a:pt x="2904131" y="494649"/>
                          <a:pt x="2879725" y="633540"/>
                        </a:cubicBezTo>
                        <a:cubicBezTo>
                          <a:pt x="2855319" y="772431"/>
                          <a:pt x="2873487" y="993164"/>
                          <a:pt x="2879725" y="1209485"/>
                        </a:cubicBezTo>
                        <a:cubicBezTo>
                          <a:pt x="2885963" y="1425806"/>
                          <a:pt x="2878952" y="1621274"/>
                          <a:pt x="2879725" y="1785430"/>
                        </a:cubicBezTo>
                        <a:cubicBezTo>
                          <a:pt x="2880498" y="1949586"/>
                          <a:pt x="2874273" y="2076152"/>
                          <a:pt x="2879725" y="2303780"/>
                        </a:cubicBezTo>
                        <a:cubicBezTo>
                          <a:pt x="2885178" y="2531408"/>
                          <a:pt x="2852258" y="2595931"/>
                          <a:pt x="2879725" y="2879725"/>
                        </a:cubicBezTo>
                        <a:cubicBezTo>
                          <a:pt x="2754045" y="2903097"/>
                          <a:pt x="2533838" y="2892826"/>
                          <a:pt x="2303780" y="2879725"/>
                        </a:cubicBezTo>
                        <a:cubicBezTo>
                          <a:pt x="2073723" y="2866624"/>
                          <a:pt x="1971258" y="2882556"/>
                          <a:pt x="1756632" y="2879725"/>
                        </a:cubicBezTo>
                        <a:cubicBezTo>
                          <a:pt x="1542006" y="2876894"/>
                          <a:pt x="1412465" y="2885843"/>
                          <a:pt x="1123093" y="2879725"/>
                        </a:cubicBezTo>
                        <a:cubicBezTo>
                          <a:pt x="833721" y="2873607"/>
                          <a:pt x="790807" y="2879735"/>
                          <a:pt x="489553" y="2879725"/>
                        </a:cubicBezTo>
                        <a:cubicBezTo>
                          <a:pt x="188299" y="2879715"/>
                          <a:pt x="152296" y="2898567"/>
                          <a:pt x="0" y="2879725"/>
                        </a:cubicBezTo>
                        <a:cubicBezTo>
                          <a:pt x="25160" y="2609625"/>
                          <a:pt x="-11748" y="2580230"/>
                          <a:pt x="0" y="2303780"/>
                        </a:cubicBezTo>
                        <a:cubicBezTo>
                          <a:pt x="11748" y="2027330"/>
                          <a:pt x="2987" y="1972170"/>
                          <a:pt x="0" y="1756632"/>
                        </a:cubicBezTo>
                        <a:cubicBezTo>
                          <a:pt x="-2987" y="1541094"/>
                          <a:pt x="-9211" y="1406108"/>
                          <a:pt x="0" y="1267079"/>
                        </a:cubicBezTo>
                        <a:cubicBezTo>
                          <a:pt x="9211" y="1128050"/>
                          <a:pt x="-14129" y="930727"/>
                          <a:pt x="0" y="748728"/>
                        </a:cubicBezTo>
                        <a:cubicBezTo>
                          <a:pt x="14129" y="566729"/>
                          <a:pt x="-10095" y="207347"/>
                          <a:pt x="0" y="0"/>
                        </a:cubicBezTo>
                        <a:close/>
                      </a:path>
                    </a:pathLst>
                  </a:custGeom>
                  <ask:type>
                    <ask:lineSketchNone/>
                  </ask:type>
                </ask:lineSketchStyleProps>
              </a:ext>
            </a:extLst>
          </a:ln>
        </p:spPr>
      </p:pic>
      <p:pic>
        <p:nvPicPr>
          <p:cNvPr id="5" name="Grafik 4" descr="Ein Bild, das Person, Kleidung, Menschliches Gesicht, Krawatte enthält.&#10;&#10;Automatisch generierte Beschreibung">
            <a:extLst>
              <a:ext uri="{FF2B5EF4-FFF2-40B4-BE49-F238E27FC236}">
                <a16:creationId xmlns:a16="http://schemas.microsoft.com/office/drawing/2014/main" id="{6E2DB1E7-F2D3-099D-C1CF-234B23554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710" y="2424710"/>
            <a:ext cx="1834305" cy="2446832"/>
          </a:xfrm>
          <a:prstGeom prst="rect">
            <a:avLst/>
          </a:prstGeom>
        </p:spPr>
      </p:pic>
    </p:spTree>
    <p:extLst>
      <p:ext uri="{BB962C8B-B14F-4D97-AF65-F5344CB8AC3E}">
        <p14:creationId xmlns:p14="http://schemas.microsoft.com/office/powerpoint/2010/main" val="388353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1" y="1079392"/>
            <a:ext cx="6765763" cy="359693"/>
          </a:xfrm>
        </p:spPr>
        <p:txBody>
          <a:bodyPr/>
          <a:lstStyle/>
          <a:p>
            <a:r>
              <a:rPr lang="de-CH" dirty="0"/>
              <a:t>Zu guter Letzt: Diskussion und gemütliches Beisammensein mit Apéro </a:t>
            </a:r>
            <a:r>
              <a:rPr lang="de-CH" dirty="0" err="1"/>
              <a:t>Riche</a:t>
            </a:r>
            <a:br>
              <a:rPr lang="de-CH" dirty="0"/>
            </a:br>
            <a:endParaRPr lang="de-CH" sz="1800" dirty="0"/>
          </a:p>
        </p:txBody>
      </p:sp>
      <p:pic>
        <p:nvPicPr>
          <p:cNvPr id="8" name="Inhaltsplatzhalter 7"/>
          <p:cNvPicPr>
            <a:picLocks noGrp="1" noChangeAspect="1"/>
          </p:cNvPicPr>
          <p:nvPr>
            <p:ph sz="quarter" idx="17"/>
          </p:nvPr>
        </p:nvPicPr>
        <p:blipFill>
          <a:blip r:embed="rId4">
            <a:extLst>
              <a:ext uri="{28A0092B-C50C-407E-A947-70E740481C1C}">
                <a14:useLocalDpi xmlns:a14="http://schemas.microsoft.com/office/drawing/2010/main" val="0"/>
              </a:ext>
            </a:extLst>
          </a:blip>
          <a:stretch>
            <a:fillRect/>
          </a:stretch>
        </p:blipFill>
        <p:spPr>
          <a:xfrm>
            <a:off x="360363" y="2778572"/>
            <a:ext cx="7612062" cy="2378769"/>
          </a:xfrm>
        </p:spPr>
      </p:pic>
      <p:sp>
        <p:nvSpPr>
          <p:cNvPr id="6" name="Text Placeholder 5"/>
          <p:cNvSpPr>
            <a:spLocks noGrp="1"/>
          </p:cNvSpPr>
          <p:nvPr>
            <p:ph type="body" sz="quarter" idx="18"/>
          </p:nvPr>
        </p:nvSpPr>
        <p:spPr/>
        <p:txBody>
          <a:bodyPr/>
          <a:lstStyle/>
          <a:p>
            <a:endParaRPr lang="de-CH"/>
          </a:p>
        </p:txBody>
      </p:sp>
      <p:sp>
        <p:nvSpPr>
          <p:cNvPr id="7" name="Foliennummernplatzhalter 6"/>
          <p:cNvSpPr>
            <a:spLocks noGrp="1"/>
          </p:cNvSpPr>
          <p:nvPr>
            <p:ph type="sldNum" sz="quarter" idx="21"/>
          </p:nvPr>
        </p:nvSpPr>
        <p:spPr/>
        <p:txBody>
          <a:bodyPr/>
          <a:lstStyle/>
          <a:p>
            <a:fld id="{17ED0AB4-B4C1-4B19-B342-EFEE5B631853}" type="slidenum">
              <a:rPr lang="de-CH" smtClean="0"/>
              <a:pPr/>
              <a:t>44</a:t>
            </a:fld>
            <a:endParaRPr lang="de-CH"/>
          </a:p>
        </p:txBody>
      </p:sp>
    </p:spTree>
    <p:extLst>
      <p:ext uri="{BB962C8B-B14F-4D97-AF65-F5344CB8AC3E}">
        <p14:creationId xmlns:p14="http://schemas.microsoft.com/office/powerpoint/2010/main" val="279874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cs typeface="Arial" panose="020B0604020202020204" pitchFamily="34" charset="0"/>
              </a:rPr>
              <a:t>Studentenverbindung Concordia Bern </a:t>
            </a:r>
            <a:endParaRPr lang="de-CH" dirty="0"/>
          </a:p>
        </p:txBody>
      </p:sp>
      <p:sp>
        <p:nvSpPr>
          <p:cNvPr id="5" name="Inhaltsplatzhalter 4"/>
          <p:cNvSpPr>
            <a:spLocks noGrp="1"/>
          </p:cNvSpPr>
          <p:nvPr>
            <p:ph sz="quarter" idx="17"/>
          </p:nvPr>
        </p:nvSpPr>
        <p:spPr/>
        <p:txBody>
          <a:bodyPr/>
          <a:lstStyle/>
          <a:p>
            <a:pPr marL="285750" indent="-285750">
              <a:spcAft>
                <a:spcPts val="300"/>
              </a:spcAft>
              <a:buFont typeface="Wingdings" panose="05000000000000000000" pitchFamily="2" charset="2"/>
              <a:buChar char="§"/>
            </a:pPr>
            <a:r>
              <a:rPr lang="de-CH" sz="1400" dirty="0"/>
              <a:t>Gegründet 1862 als Juristenverbindung</a:t>
            </a:r>
          </a:p>
          <a:p>
            <a:pPr marL="285750" indent="-285750">
              <a:spcAft>
                <a:spcPts val="300"/>
              </a:spcAft>
              <a:buFont typeface="Wingdings" panose="05000000000000000000" pitchFamily="2" charset="2"/>
              <a:buChar char="§"/>
            </a:pPr>
            <a:r>
              <a:rPr lang="de-CH" sz="1400" dirty="0"/>
              <a:t>Devisen: Freiheit, Freundschaft, Fortschritt</a:t>
            </a:r>
          </a:p>
          <a:p>
            <a:pPr marL="285750" indent="-285750">
              <a:spcAft>
                <a:spcPts val="300"/>
              </a:spcAft>
              <a:buFont typeface="Wingdings" panose="05000000000000000000" pitchFamily="2" charset="2"/>
              <a:buChar char="§"/>
            </a:pPr>
            <a:r>
              <a:rPr lang="de-CH" sz="1400" dirty="0"/>
              <a:t>Zweck: Freundschaft im geselligen Kreis, Hilfe und Förderung im Studium sowie Vertretung der rechtsstaatlichen Demokratie </a:t>
            </a:r>
          </a:p>
          <a:p>
            <a:pPr marL="285750" indent="-285750">
              <a:spcAft>
                <a:spcPts val="300"/>
              </a:spcAft>
              <a:buFont typeface="Wingdings" panose="05000000000000000000" pitchFamily="2" charset="2"/>
              <a:buChar char="§"/>
            </a:pPr>
            <a:r>
              <a:rPr lang="de-CH" sz="1400" dirty="0"/>
              <a:t>Verbindungshaus in Bern mit Altstadtkeller sowie neun Zimmern und zwei geräumigen Wohnungen </a:t>
            </a:r>
          </a:p>
          <a:p>
            <a:pPr marL="285750" indent="-285750">
              <a:spcAft>
                <a:spcPts val="300"/>
              </a:spcAft>
              <a:buFont typeface="Wingdings" panose="05000000000000000000" pitchFamily="2" charset="2"/>
              <a:buChar char="§"/>
            </a:pPr>
            <a:r>
              <a:rPr lang="de-CH" sz="1400" dirty="0"/>
              <a:t>Heute 30 Aktive (Studenten) sowie 170 Altherren (Personen mit abgeschlossenem Studium) aus Kultur, Wirtschaft, Wissenschaft und Politik</a:t>
            </a:r>
          </a:p>
          <a:p>
            <a:pPr marL="285750" indent="-285750">
              <a:spcAft>
                <a:spcPts val="300"/>
              </a:spcAft>
              <a:buFont typeface="Wingdings" panose="05000000000000000000" pitchFamily="2" charset="2"/>
              <a:buChar char="§"/>
            </a:pPr>
            <a:r>
              <a:rPr lang="de-CH" sz="1400" dirty="0"/>
              <a:t>Trifft sich grundsätzlich jeden Freitag ab 18:30 Uhr zum gegenseitigen Austausch </a:t>
            </a:r>
          </a:p>
          <a:p>
            <a:pPr marL="285750" indent="-285750">
              <a:spcAft>
                <a:spcPts val="300"/>
              </a:spcAft>
              <a:buFont typeface="Wingdings" panose="05000000000000000000" pitchFamily="2" charset="2"/>
              <a:buChar char="§"/>
            </a:pPr>
            <a:r>
              <a:rPr lang="de-CH" sz="1400" dirty="0"/>
              <a:t>Diverse Ausflüge und Reisen im In- und Ausland</a:t>
            </a:r>
          </a:p>
          <a:p>
            <a:pPr marL="285750" indent="-285750">
              <a:spcAft>
                <a:spcPts val="300"/>
              </a:spcAft>
              <a:buFont typeface="Wingdings" panose="05000000000000000000" pitchFamily="2" charset="2"/>
              <a:buChar char="§"/>
            </a:pPr>
            <a:r>
              <a:rPr lang="de-CH" sz="1400" dirty="0"/>
              <a:t>Freundschaftsverbindungen in Turku (Finnland) und Tübingen (Deutschland) </a:t>
            </a:r>
          </a:p>
        </p:txBody>
      </p:sp>
      <p:sp>
        <p:nvSpPr>
          <p:cNvPr id="7" name="Textplatzhalter 6"/>
          <p:cNvSpPr>
            <a:spLocks noGrp="1"/>
          </p:cNvSpPr>
          <p:nvPr>
            <p:ph type="body" sz="quarter" idx="23"/>
          </p:nvPr>
        </p:nvSpPr>
        <p:spPr/>
        <p:txBody>
          <a:bodyPr/>
          <a:lstStyle/>
          <a:p>
            <a:endParaRPr lang="de-CH" sz="800"/>
          </a:p>
        </p:txBody>
      </p:sp>
      <p:sp>
        <p:nvSpPr>
          <p:cNvPr id="8" name="Foliennummernplatzhalter 7"/>
          <p:cNvSpPr>
            <a:spLocks noGrp="1"/>
          </p:cNvSpPr>
          <p:nvPr>
            <p:ph type="sldNum" sz="quarter" idx="21"/>
          </p:nvPr>
        </p:nvSpPr>
        <p:spPr/>
        <p:txBody>
          <a:bodyPr/>
          <a:lstStyle/>
          <a:p>
            <a:fld id="{17ED0AB4-B4C1-4B19-B342-EFEE5B631853}" type="slidenum">
              <a:rPr lang="de-CH" smtClean="0"/>
              <a:pPr/>
              <a:t>5</a:t>
            </a:fld>
            <a:endParaRPr lang="de-CH"/>
          </a:p>
        </p:txBody>
      </p:sp>
      <p:pic>
        <p:nvPicPr>
          <p:cNvPr id="4" name="Bildplatzhalter 3"/>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l="18800" r="18800"/>
          <a:stretch>
            <a:fillRect/>
          </a:stretch>
        </p:blipFill>
        <p:spPr/>
      </p:pic>
    </p:spTree>
    <p:extLst>
      <p:ext uri="{BB962C8B-B14F-4D97-AF65-F5344CB8AC3E}">
        <p14:creationId xmlns:p14="http://schemas.microsoft.com/office/powerpoint/2010/main" val="74479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C9E6DF0-7375-1911-8811-E8190BA7ED2D}"/>
              </a:ext>
            </a:extLst>
          </p:cNvPr>
          <p:cNvPicPr>
            <a:picLocks noChangeAspect="1"/>
          </p:cNvPicPr>
          <p:nvPr/>
        </p:nvPicPr>
        <p:blipFill rotWithShape="1">
          <a:blip r:embed="rId3"/>
          <a:srcRect l="24151"/>
          <a:stretch/>
        </p:blipFill>
        <p:spPr>
          <a:xfrm>
            <a:off x="6426077" y="3314040"/>
            <a:ext cx="2139304" cy="1742050"/>
          </a:xfrm>
          <a:prstGeom prst="rect">
            <a:avLst/>
          </a:prstGeom>
        </p:spPr>
      </p:pic>
      <p:sp>
        <p:nvSpPr>
          <p:cNvPr id="11" name="Titel 10">
            <a:extLst>
              <a:ext uri="{FF2B5EF4-FFF2-40B4-BE49-F238E27FC236}">
                <a16:creationId xmlns:a16="http://schemas.microsoft.com/office/drawing/2014/main" id="{8DEFA212-E952-D9C9-9587-FD6B4E1AB5DF}"/>
              </a:ext>
            </a:extLst>
          </p:cNvPr>
          <p:cNvSpPr>
            <a:spLocks noGrp="1"/>
          </p:cNvSpPr>
          <p:nvPr>
            <p:ph type="title"/>
          </p:nvPr>
        </p:nvSpPr>
        <p:spPr>
          <a:xfrm>
            <a:off x="488860" y="106224"/>
            <a:ext cx="8543925" cy="1325563"/>
          </a:xfrm>
        </p:spPr>
        <p:txBody>
          <a:bodyPr>
            <a:normAutofit/>
          </a:bodyPr>
          <a:lstStyle/>
          <a:p>
            <a:r>
              <a:rPr lang="de-CH" sz="2400" b="1" dirty="0" err="1">
                <a:latin typeface="Arial" panose="020B0604020202020204" pitchFamily="34" charset="0"/>
                <a:cs typeface="Arial" panose="020B0604020202020204" pitchFamily="34" charset="0"/>
              </a:rPr>
              <a:t>Studentinnenverbindung</a:t>
            </a:r>
            <a:r>
              <a:rPr lang="de-CH" sz="2400" b="1" dirty="0">
                <a:latin typeface="Arial" panose="020B0604020202020204" pitchFamily="34" charset="0"/>
                <a:cs typeface="Arial" panose="020B0604020202020204" pitchFamily="34" charset="0"/>
              </a:rPr>
              <a:t> </a:t>
            </a:r>
            <a:r>
              <a:rPr lang="de-CH" sz="2400" b="1" dirty="0" err="1">
                <a:latin typeface="Arial" panose="020B0604020202020204" pitchFamily="34" charset="0"/>
                <a:cs typeface="Arial" panose="020B0604020202020204" pitchFamily="34" charset="0"/>
              </a:rPr>
              <a:t>Hétaira</a:t>
            </a:r>
            <a:r>
              <a:rPr lang="de-CH" sz="2400" b="1" dirty="0">
                <a:latin typeface="Arial" panose="020B0604020202020204" pitchFamily="34" charset="0"/>
                <a:cs typeface="Arial" panose="020B0604020202020204" pitchFamily="34" charset="0"/>
              </a:rPr>
              <a:t> Bern</a:t>
            </a:r>
          </a:p>
        </p:txBody>
      </p:sp>
      <p:pic>
        <p:nvPicPr>
          <p:cNvPr id="9" name="Inhaltsplatzhalter 5">
            <a:extLst>
              <a:ext uri="{FF2B5EF4-FFF2-40B4-BE49-F238E27FC236}">
                <a16:creationId xmlns:a16="http://schemas.microsoft.com/office/drawing/2014/main" id="{AF9A9989-CEBB-4E32-EB37-1E3819B29389}"/>
              </a:ext>
            </a:extLst>
          </p:cNvPr>
          <p:cNvPicPr>
            <a:picLocks noChangeAspect="1"/>
          </p:cNvPicPr>
          <p:nvPr/>
        </p:nvPicPr>
        <p:blipFill>
          <a:blip r:embed="rId4"/>
          <a:stretch>
            <a:fillRect/>
          </a:stretch>
        </p:blipFill>
        <p:spPr>
          <a:xfrm>
            <a:off x="8739553" y="0"/>
            <a:ext cx="712993" cy="716763"/>
          </a:xfrm>
          <a:prstGeom prst="rect">
            <a:avLst/>
          </a:prstGeom>
        </p:spPr>
      </p:pic>
      <p:pic>
        <p:nvPicPr>
          <p:cNvPr id="10" name="Grafik 9">
            <a:extLst>
              <a:ext uri="{FF2B5EF4-FFF2-40B4-BE49-F238E27FC236}">
                <a16:creationId xmlns:a16="http://schemas.microsoft.com/office/drawing/2014/main" id="{DA30B814-0A65-5B3D-B282-0B25BE30255E}"/>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Lst>
          </a:blip>
          <a:stretch>
            <a:fillRect/>
          </a:stretch>
        </p:blipFill>
        <p:spPr>
          <a:xfrm>
            <a:off x="8774957" y="717857"/>
            <a:ext cx="642183" cy="620100"/>
          </a:xfrm>
          <a:prstGeom prst="rect">
            <a:avLst/>
          </a:prstGeom>
          <a:ln w="38100">
            <a:solidFill>
              <a:schemeClr val="tx1"/>
            </a:solidFill>
          </a:ln>
        </p:spPr>
      </p:pic>
      <p:pic>
        <p:nvPicPr>
          <p:cNvPr id="7" name="Grafik 6">
            <a:extLst>
              <a:ext uri="{FF2B5EF4-FFF2-40B4-BE49-F238E27FC236}">
                <a16:creationId xmlns:a16="http://schemas.microsoft.com/office/drawing/2014/main" id="{A5CA6779-8EAE-090E-0327-906A5F9C46D8}"/>
              </a:ext>
            </a:extLst>
          </p:cNvPr>
          <p:cNvPicPr>
            <a:picLocks noChangeAspect="1"/>
          </p:cNvPicPr>
          <p:nvPr/>
        </p:nvPicPr>
        <p:blipFill rotWithShape="1">
          <a:blip r:embed="rId7"/>
          <a:srcRect t="14246"/>
          <a:stretch/>
        </p:blipFill>
        <p:spPr>
          <a:xfrm>
            <a:off x="4854461" y="4366770"/>
            <a:ext cx="1676558" cy="1697820"/>
          </a:xfrm>
          <a:prstGeom prst="rect">
            <a:avLst/>
          </a:prstGeom>
        </p:spPr>
      </p:pic>
      <p:pic>
        <p:nvPicPr>
          <p:cNvPr id="23" name="Grafik 22">
            <a:extLst>
              <a:ext uri="{FF2B5EF4-FFF2-40B4-BE49-F238E27FC236}">
                <a16:creationId xmlns:a16="http://schemas.microsoft.com/office/drawing/2014/main" id="{7579D346-DE77-7F8E-B8C9-99BC4E4D95DC}"/>
              </a:ext>
            </a:extLst>
          </p:cNvPr>
          <p:cNvPicPr>
            <a:picLocks noChangeAspect="1"/>
          </p:cNvPicPr>
          <p:nvPr/>
        </p:nvPicPr>
        <p:blipFill rotWithShape="1">
          <a:blip r:embed="rId8"/>
          <a:srcRect l="7923" r="16904"/>
          <a:stretch/>
        </p:blipFill>
        <p:spPr>
          <a:xfrm>
            <a:off x="4617545" y="1849576"/>
            <a:ext cx="2053025" cy="2048282"/>
          </a:xfrm>
          <a:prstGeom prst="rect">
            <a:avLst/>
          </a:prstGeom>
        </p:spPr>
      </p:pic>
      <p:pic>
        <p:nvPicPr>
          <p:cNvPr id="19" name="Grafik 18">
            <a:extLst>
              <a:ext uri="{FF2B5EF4-FFF2-40B4-BE49-F238E27FC236}">
                <a16:creationId xmlns:a16="http://schemas.microsoft.com/office/drawing/2014/main" id="{564C25AE-8795-0B5B-633C-AE8E4648D118}"/>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11681" r="6045"/>
          <a:stretch/>
        </p:blipFill>
        <p:spPr>
          <a:xfrm>
            <a:off x="1940743" y="2908818"/>
            <a:ext cx="3062114" cy="2552494"/>
          </a:xfrm>
          <a:prstGeom prst="rect">
            <a:avLst/>
          </a:prstGeom>
        </p:spPr>
      </p:pic>
      <p:pic>
        <p:nvPicPr>
          <p:cNvPr id="3" name="Inhaltsplatzhalter 2">
            <a:extLst>
              <a:ext uri="{FF2B5EF4-FFF2-40B4-BE49-F238E27FC236}">
                <a16:creationId xmlns:a16="http://schemas.microsoft.com/office/drawing/2014/main" id="{C75A11E9-BBFF-E77B-45FC-868A90ED1919}"/>
              </a:ext>
            </a:extLst>
          </p:cNvPr>
          <p:cNvPicPr>
            <a:picLocks noGrp="1" noChangeAspect="1"/>
          </p:cNvPicPr>
          <p:nvPr>
            <p:ph idx="1"/>
          </p:nvPr>
        </p:nvPicPr>
        <p:blipFill rotWithShape="1">
          <a:blip r:embed="rId11"/>
          <a:srcRect t="23234" b="15385"/>
          <a:stretch/>
        </p:blipFill>
        <p:spPr>
          <a:xfrm>
            <a:off x="681038" y="1777506"/>
            <a:ext cx="1443635" cy="1963872"/>
          </a:xfrm>
        </p:spPr>
      </p:pic>
      <p:pic>
        <p:nvPicPr>
          <p:cNvPr id="13" name="Grafik 12">
            <a:extLst>
              <a:ext uri="{FF2B5EF4-FFF2-40B4-BE49-F238E27FC236}">
                <a16:creationId xmlns:a16="http://schemas.microsoft.com/office/drawing/2014/main" id="{A0E709B2-BD18-27BC-194E-4D603004A69C}"/>
              </a:ext>
            </a:extLst>
          </p:cNvPr>
          <p:cNvPicPr>
            <a:picLocks noChangeAspect="1"/>
          </p:cNvPicPr>
          <p:nvPr/>
        </p:nvPicPr>
        <p:blipFill rotWithShape="1">
          <a:blip r:embed="rId12"/>
          <a:srcRect t="5205" b="6340"/>
          <a:stretch/>
        </p:blipFill>
        <p:spPr>
          <a:xfrm>
            <a:off x="181902" y="4408122"/>
            <a:ext cx="2291729" cy="1719935"/>
          </a:xfrm>
          <a:prstGeom prst="rect">
            <a:avLst/>
          </a:prstGeom>
        </p:spPr>
      </p:pic>
      <p:pic>
        <p:nvPicPr>
          <p:cNvPr id="15" name="Grafik 14">
            <a:extLst>
              <a:ext uri="{FF2B5EF4-FFF2-40B4-BE49-F238E27FC236}">
                <a16:creationId xmlns:a16="http://schemas.microsoft.com/office/drawing/2014/main" id="{937EC6E4-1F75-CC68-2CA2-D1249126AD96}"/>
              </a:ext>
            </a:extLst>
          </p:cNvPr>
          <p:cNvPicPr>
            <a:picLocks noChangeAspect="1"/>
          </p:cNvPicPr>
          <p:nvPr/>
        </p:nvPicPr>
        <p:blipFill>
          <a:blip r:embed="rId13"/>
          <a:stretch>
            <a:fillRect/>
          </a:stretch>
        </p:blipFill>
        <p:spPr>
          <a:xfrm>
            <a:off x="8059181" y="4219676"/>
            <a:ext cx="1676559" cy="1826656"/>
          </a:xfrm>
          <a:prstGeom prst="rect">
            <a:avLst/>
          </a:prstGeom>
        </p:spPr>
      </p:pic>
    </p:spTree>
    <p:extLst>
      <p:ext uri="{BB962C8B-B14F-4D97-AF65-F5344CB8AC3E}">
        <p14:creationId xmlns:p14="http://schemas.microsoft.com/office/powerpoint/2010/main" val="3899639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421471F1-995C-376E-1DEE-D89CC3872F5E}"/>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rightnessContrast bright="20000" contrast="-20000"/>
                    </a14:imgEffect>
                  </a14:imgLayer>
                </a14:imgProps>
              </a:ext>
            </a:extLst>
          </a:blip>
          <a:srcRect l="11681" r="6045"/>
          <a:stretch/>
        </p:blipFill>
        <p:spPr>
          <a:xfrm>
            <a:off x="-50309" y="-518212"/>
            <a:ext cx="9958532" cy="8238392"/>
          </a:xfrm>
          <a:prstGeom prst="rect">
            <a:avLst/>
          </a:prstGeom>
        </p:spPr>
      </p:pic>
      <p:sp>
        <p:nvSpPr>
          <p:cNvPr id="11" name="Titel 10">
            <a:extLst>
              <a:ext uri="{FF2B5EF4-FFF2-40B4-BE49-F238E27FC236}">
                <a16:creationId xmlns:a16="http://schemas.microsoft.com/office/drawing/2014/main" id="{8DEFA212-E952-D9C9-9587-FD6B4E1AB5DF}"/>
              </a:ext>
            </a:extLst>
          </p:cNvPr>
          <p:cNvSpPr>
            <a:spLocks noGrp="1"/>
          </p:cNvSpPr>
          <p:nvPr>
            <p:ph type="title"/>
          </p:nvPr>
        </p:nvSpPr>
        <p:spPr/>
        <p:txBody>
          <a:bodyPr>
            <a:normAutofit/>
          </a:bodyPr>
          <a:lstStyle/>
          <a:p>
            <a:r>
              <a:rPr lang="de-CH" sz="1950" b="1" dirty="0" err="1">
                <a:latin typeface="Arial" panose="020B0604020202020204" pitchFamily="34" charset="0"/>
                <a:cs typeface="Arial" panose="020B0604020202020204" pitchFamily="34" charset="0"/>
              </a:rPr>
              <a:t>Studentinnenverbindung</a:t>
            </a:r>
            <a:r>
              <a:rPr lang="de-CH" sz="1950" b="1" dirty="0">
                <a:latin typeface="Arial" panose="020B0604020202020204" pitchFamily="34" charset="0"/>
                <a:cs typeface="Arial" panose="020B0604020202020204" pitchFamily="34" charset="0"/>
              </a:rPr>
              <a:t> </a:t>
            </a:r>
            <a:r>
              <a:rPr lang="de-CH" sz="1950" b="1" dirty="0" err="1">
                <a:latin typeface="Arial" panose="020B0604020202020204" pitchFamily="34" charset="0"/>
                <a:cs typeface="Arial" panose="020B0604020202020204" pitchFamily="34" charset="0"/>
              </a:rPr>
              <a:t>Hétaira</a:t>
            </a:r>
            <a:r>
              <a:rPr lang="de-CH" sz="1950" b="1" dirty="0">
                <a:latin typeface="Arial" panose="020B0604020202020204" pitchFamily="34" charset="0"/>
                <a:cs typeface="Arial" panose="020B0604020202020204" pitchFamily="34" charset="0"/>
              </a:rPr>
              <a:t> Bern</a:t>
            </a:r>
          </a:p>
        </p:txBody>
      </p:sp>
      <p:sp>
        <p:nvSpPr>
          <p:cNvPr id="12" name="Inhaltsplatzhalter 11">
            <a:extLst>
              <a:ext uri="{FF2B5EF4-FFF2-40B4-BE49-F238E27FC236}">
                <a16:creationId xmlns:a16="http://schemas.microsoft.com/office/drawing/2014/main" id="{FB71B4B2-653D-DE4B-9AD6-6C6DA8A3E656}"/>
              </a:ext>
            </a:extLst>
          </p:cNvPr>
          <p:cNvSpPr>
            <a:spLocks noGrp="1"/>
          </p:cNvSpPr>
          <p:nvPr>
            <p:ph idx="1"/>
          </p:nvPr>
        </p:nvSpPr>
        <p:spPr>
          <a:xfrm>
            <a:off x="6721133" y="3694172"/>
            <a:ext cx="2696008" cy="1508095"/>
          </a:xfrm>
        </p:spPr>
        <p:txBody>
          <a:bodyPr/>
          <a:lstStyle/>
          <a:p>
            <a:pPr marL="0" indent="0">
              <a:buNone/>
            </a:pPr>
            <a:r>
              <a:rPr lang="de-DE" dirty="0"/>
              <a:t>Stamm jeweils am Donnerstag im </a:t>
            </a:r>
            <a:r>
              <a:rPr lang="de-DE" dirty="0" err="1"/>
              <a:t>Lirum</a:t>
            </a:r>
            <a:r>
              <a:rPr lang="de-DE" dirty="0"/>
              <a:t> </a:t>
            </a:r>
            <a:r>
              <a:rPr lang="de-DE" dirty="0" err="1"/>
              <a:t>Larum</a:t>
            </a:r>
            <a:r>
              <a:rPr lang="de-DE" dirty="0"/>
              <a:t>! </a:t>
            </a:r>
          </a:p>
          <a:p>
            <a:pPr marL="0" indent="0">
              <a:buNone/>
            </a:pPr>
            <a:r>
              <a:rPr lang="de-DE" dirty="0"/>
              <a:t>Kommt vorbei!</a:t>
            </a:r>
          </a:p>
        </p:txBody>
      </p:sp>
      <p:pic>
        <p:nvPicPr>
          <p:cNvPr id="9" name="Inhaltsplatzhalter 5">
            <a:extLst>
              <a:ext uri="{FF2B5EF4-FFF2-40B4-BE49-F238E27FC236}">
                <a16:creationId xmlns:a16="http://schemas.microsoft.com/office/drawing/2014/main" id="{AF9A9989-CEBB-4E32-EB37-1E3819B29389}"/>
              </a:ext>
            </a:extLst>
          </p:cNvPr>
          <p:cNvPicPr>
            <a:picLocks noChangeAspect="1"/>
          </p:cNvPicPr>
          <p:nvPr/>
        </p:nvPicPr>
        <p:blipFill>
          <a:blip r:embed="rId4"/>
          <a:stretch>
            <a:fillRect/>
          </a:stretch>
        </p:blipFill>
        <p:spPr>
          <a:xfrm>
            <a:off x="8704148" y="-78608"/>
            <a:ext cx="712993" cy="817762"/>
          </a:xfrm>
          <a:prstGeom prst="rect">
            <a:avLst/>
          </a:prstGeom>
        </p:spPr>
      </p:pic>
      <p:pic>
        <p:nvPicPr>
          <p:cNvPr id="10" name="Grafik 9">
            <a:extLst>
              <a:ext uri="{FF2B5EF4-FFF2-40B4-BE49-F238E27FC236}">
                <a16:creationId xmlns:a16="http://schemas.microsoft.com/office/drawing/2014/main" id="{DA30B814-0A65-5B3D-B282-0B25BE30255E}"/>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Lst>
          </a:blip>
          <a:stretch>
            <a:fillRect/>
          </a:stretch>
        </p:blipFill>
        <p:spPr>
          <a:xfrm>
            <a:off x="8739552" y="739154"/>
            <a:ext cx="642183" cy="620100"/>
          </a:xfrm>
          <a:prstGeom prst="rect">
            <a:avLst/>
          </a:prstGeom>
          <a:ln w="38100">
            <a:solidFill>
              <a:schemeClr val="tx1"/>
            </a:solidFill>
          </a:ln>
        </p:spPr>
      </p:pic>
      <p:pic>
        <p:nvPicPr>
          <p:cNvPr id="17" name="Grafik 16" descr="Ein Bild, das Muster, Quadrat, Symmetrie, Pixel enthält.&#10;&#10;Automatisch generierte Beschreibung">
            <a:extLst>
              <a:ext uri="{FF2B5EF4-FFF2-40B4-BE49-F238E27FC236}">
                <a16:creationId xmlns:a16="http://schemas.microsoft.com/office/drawing/2014/main" id="{E986F70C-1CFA-4687-D6F5-83F41E921739}"/>
              </a:ext>
            </a:extLst>
          </p:cNvPr>
          <p:cNvPicPr>
            <a:picLocks noChangeAspect="1"/>
          </p:cNvPicPr>
          <p:nvPr/>
        </p:nvPicPr>
        <p:blipFill>
          <a:blip r:embed="rId7"/>
          <a:stretch>
            <a:fillRect/>
          </a:stretch>
        </p:blipFill>
        <p:spPr>
          <a:xfrm>
            <a:off x="766637" y="3429000"/>
            <a:ext cx="1975359" cy="1975359"/>
          </a:xfrm>
          <a:prstGeom prst="rect">
            <a:avLst/>
          </a:prstGeom>
        </p:spPr>
      </p:pic>
      <p:pic>
        <p:nvPicPr>
          <p:cNvPr id="18" name="Grafik 17" descr="Ein Bild, das Muster, Quadrat, Pixel, Design enthält.&#10;&#10;Automatisch generierte Beschreibung">
            <a:extLst>
              <a:ext uri="{FF2B5EF4-FFF2-40B4-BE49-F238E27FC236}">
                <a16:creationId xmlns:a16="http://schemas.microsoft.com/office/drawing/2014/main" id="{F6B6C0AC-8523-3D90-5534-FD5570084BF3}"/>
              </a:ext>
            </a:extLst>
          </p:cNvPr>
          <p:cNvPicPr>
            <a:picLocks noChangeAspect="1"/>
          </p:cNvPicPr>
          <p:nvPr/>
        </p:nvPicPr>
        <p:blipFill>
          <a:blip r:embed="rId8"/>
          <a:stretch>
            <a:fillRect/>
          </a:stretch>
        </p:blipFill>
        <p:spPr>
          <a:xfrm>
            <a:off x="3709228" y="3434947"/>
            <a:ext cx="1975359" cy="1975359"/>
          </a:xfrm>
          <a:prstGeom prst="rect">
            <a:avLst/>
          </a:prstGeom>
        </p:spPr>
      </p:pic>
      <p:sp>
        <p:nvSpPr>
          <p:cNvPr id="21" name="Textfeld 20">
            <a:extLst>
              <a:ext uri="{FF2B5EF4-FFF2-40B4-BE49-F238E27FC236}">
                <a16:creationId xmlns:a16="http://schemas.microsoft.com/office/drawing/2014/main" id="{3D7C01FD-D3A6-7F5C-B3DF-F144009B90FB}"/>
              </a:ext>
            </a:extLst>
          </p:cNvPr>
          <p:cNvSpPr txBox="1"/>
          <p:nvPr/>
        </p:nvSpPr>
        <p:spPr>
          <a:xfrm>
            <a:off x="3965320" y="3176040"/>
            <a:ext cx="1772036" cy="317459"/>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de-CH" sz="146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feld 21">
            <a:extLst>
              <a:ext uri="{FF2B5EF4-FFF2-40B4-BE49-F238E27FC236}">
                <a16:creationId xmlns:a16="http://schemas.microsoft.com/office/drawing/2014/main" id="{E8D2830B-1E83-3DF3-F2E4-69F0FB48E133}"/>
              </a:ext>
            </a:extLst>
          </p:cNvPr>
          <p:cNvSpPr txBox="1"/>
          <p:nvPr/>
        </p:nvSpPr>
        <p:spPr>
          <a:xfrm>
            <a:off x="604071" y="2938681"/>
            <a:ext cx="2769529" cy="342401"/>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de-DE" sz="16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Website: hetairabern.ch</a:t>
            </a:r>
          </a:p>
        </p:txBody>
      </p:sp>
      <p:sp>
        <p:nvSpPr>
          <p:cNvPr id="23" name="Textfeld 22">
            <a:extLst>
              <a:ext uri="{FF2B5EF4-FFF2-40B4-BE49-F238E27FC236}">
                <a16:creationId xmlns:a16="http://schemas.microsoft.com/office/drawing/2014/main" id="{F705B0FF-A2B8-C75B-B1B6-09FCBA7A1183}"/>
              </a:ext>
            </a:extLst>
          </p:cNvPr>
          <p:cNvSpPr txBox="1"/>
          <p:nvPr/>
        </p:nvSpPr>
        <p:spPr>
          <a:xfrm>
            <a:off x="3519587" y="2938680"/>
            <a:ext cx="2663502" cy="567528"/>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de-DE" sz="16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Instagram: </a:t>
            </a:r>
            <a:r>
              <a:rPr kumimoji="0" lang="de-DE" sz="1625"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hetaira_bern</a:t>
            </a:r>
            <a:endParaRPr kumimoji="0" lang="de-DE" sz="16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de-DE" sz="146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9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cs typeface="Arial" panose="020B0604020202020204" pitchFamily="34" charset="0"/>
              </a:rPr>
              <a:t>Zweck der Veranstaltung </a:t>
            </a:r>
            <a:endParaRPr lang="de-CH"/>
          </a:p>
        </p:txBody>
      </p:sp>
      <p:sp>
        <p:nvSpPr>
          <p:cNvPr id="5" name="Text Placeholder 4"/>
          <p:cNvSpPr>
            <a:spLocks noGrp="1"/>
          </p:cNvSpPr>
          <p:nvPr>
            <p:ph type="body" sz="quarter" idx="18"/>
          </p:nvPr>
        </p:nvSpPr>
        <p:spPr/>
        <p:txBody>
          <a:bodyPr/>
          <a:lstStyle/>
          <a:p>
            <a:endParaRPr lang="de-CH"/>
          </a:p>
        </p:txBody>
      </p:sp>
      <p:sp>
        <p:nvSpPr>
          <p:cNvPr id="6" name="Text Placeholder 5"/>
          <p:cNvSpPr>
            <a:spLocks noGrp="1"/>
          </p:cNvSpPr>
          <p:nvPr>
            <p:ph type="body" sz="quarter" idx="23"/>
          </p:nvPr>
        </p:nvSpPr>
        <p:spPr/>
        <p:txBody>
          <a:bodyPr/>
          <a:lstStyle/>
          <a:p>
            <a:endParaRPr lang="de-CH"/>
          </a:p>
        </p:txBody>
      </p:sp>
      <p:pic>
        <p:nvPicPr>
          <p:cNvPr id="10" name="Bildplatzhalter 9"/>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6146" r="16146"/>
          <a:stretch>
            <a:fillRect/>
          </a:stretch>
        </p:blipFill>
        <p:spPr>
          <a:xfrm>
            <a:off x="5133000" y="1632524"/>
            <a:ext cx="4412998" cy="4339217"/>
          </a:xfrm>
        </p:spPr>
      </p:pic>
      <p:sp>
        <p:nvSpPr>
          <p:cNvPr id="8" name="Content Placeholder 7"/>
          <p:cNvSpPr>
            <a:spLocks noGrp="1"/>
          </p:cNvSpPr>
          <p:nvPr>
            <p:ph sz="quarter" idx="26"/>
          </p:nvPr>
        </p:nvSpPr>
        <p:spPr/>
        <p:txBody>
          <a:bodyPr/>
          <a:lstStyle/>
          <a:p>
            <a:r>
              <a:rPr lang="de-CH" sz="1400" dirty="0">
                <a:solidFill>
                  <a:schemeClr val="tx1"/>
                </a:solidFill>
              </a:rPr>
              <a:t>Förderung der Studierenden an der Universität Bern</a:t>
            </a:r>
          </a:p>
          <a:p>
            <a:r>
              <a:rPr lang="de-CH" sz="1400" dirty="0">
                <a:solidFill>
                  <a:schemeClr val="tx1"/>
                </a:solidFill>
              </a:rPr>
              <a:t>Weitergabe der gesammelten Erfahrungen </a:t>
            </a:r>
          </a:p>
          <a:p>
            <a:r>
              <a:rPr lang="de-CH" sz="1400" dirty="0">
                <a:solidFill>
                  <a:schemeClr val="tx1"/>
                </a:solidFill>
              </a:rPr>
              <a:t>Generelle Empfehlungen zum Lösen von Prüfungen </a:t>
            </a:r>
          </a:p>
          <a:p>
            <a:r>
              <a:rPr lang="de-CH" sz="1400" dirty="0">
                <a:solidFill>
                  <a:schemeClr val="tx1"/>
                </a:solidFill>
              </a:rPr>
              <a:t>Aufzeigen der wichtigsten Fallstricke </a:t>
            </a:r>
          </a:p>
          <a:p>
            <a:r>
              <a:rPr lang="de-CH" sz="1400" dirty="0">
                <a:solidFill>
                  <a:schemeClr val="tx1"/>
                </a:solidFill>
              </a:rPr>
              <a:t>Praktisches Lösen von mehreren Fällen</a:t>
            </a:r>
          </a:p>
          <a:p>
            <a:r>
              <a:rPr lang="de-CH" sz="1400" dirty="0">
                <a:solidFill>
                  <a:schemeClr val="tx1"/>
                </a:solidFill>
              </a:rPr>
              <a:t>Beantwortung allgemeiner und fallspezifischer Fragen  </a:t>
            </a:r>
          </a:p>
          <a:p>
            <a:endParaRPr lang="de-CH" dirty="0"/>
          </a:p>
        </p:txBody>
      </p:sp>
      <p:sp>
        <p:nvSpPr>
          <p:cNvPr id="9" name="Foliennummernplatzhalter 8"/>
          <p:cNvSpPr>
            <a:spLocks noGrp="1"/>
          </p:cNvSpPr>
          <p:nvPr>
            <p:ph type="sldNum" sz="quarter" idx="22"/>
          </p:nvPr>
        </p:nvSpPr>
        <p:spPr/>
        <p:txBody>
          <a:bodyPr/>
          <a:lstStyle/>
          <a:p>
            <a:fld id="{17ED0AB4-B4C1-4B19-B342-EFEE5B631853}" type="slidenum">
              <a:rPr lang="de-CH" smtClean="0"/>
              <a:pPr/>
              <a:t>8</a:t>
            </a:fld>
            <a:endParaRPr lang="de-CH"/>
          </a:p>
        </p:txBody>
      </p:sp>
    </p:spTree>
    <p:extLst>
      <p:ext uri="{BB962C8B-B14F-4D97-AF65-F5344CB8AC3E}">
        <p14:creationId xmlns:p14="http://schemas.microsoft.com/office/powerpoint/2010/main" val="1020521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Allgemeine Informationen und Empfehlungen zum Schreiben von Prüfungen </a:t>
            </a:r>
            <a:br>
              <a:rPr lang="de-CH" dirty="0"/>
            </a:br>
            <a:r>
              <a:rPr lang="de-CH" dirty="0"/>
              <a:t>im öffentlichen Recht</a:t>
            </a:r>
          </a:p>
        </p:txBody>
      </p:sp>
      <p:sp>
        <p:nvSpPr>
          <p:cNvPr id="8" name="Foliennummernplatzhalter 7"/>
          <p:cNvSpPr>
            <a:spLocks noGrp="1"/>
          </p:cNvSpPr>
          <p:nvPr>
            <p:ph type="sldNum" sz="quarter" idx="17"/>
          </p:nvPr>
        </p:nvSpPr>
        <p:spPr/>
        <p:txBody>
          <a:bodyPr/>
          <a:lstStyle/>
          <a:p>
            <a:fld id="{17ED0AB4-B4C1-4B19-B342-EFEE5B631853}" type="slidenum">
              <a:rPr lang="de-CH" smtClean="0"/>
              <a:pPr/>
              <a:t>9</a:t>
            </a:fld>
            <a:endParaRPr lang="de-CH"/>
          </a:p>
        </p:txBody>
      </p:sp>
    </p:spTree>
    <p:extLst>
      <p:ext uri="{BB962C8B-B14F-4D97-AF65-F5344CB8AC3E}">
        <p14:creationId xmlns:p14="http://schemas.microsoft.com/office/powerpoint/2010/main" val="17687728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H2104"/>
  <p:tag name="LANGUAGE" val="2055"/>
</p:tagLst>
</file>

<file path=ppt/tags/tag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xml><?xml version="1.0" encoding="utf-8"?>
<p:tagLst xmlns:a="http://schemas.openxmlformats.org/drawingml/2006/main" xmlns:r="http://schemas.openxmlformats.org/officeDocument/2006/relationships" xmlns:p="http://schemas.openxmlformats.org/presentationml/2006/main">
  <p:tag name="SHAPETYPE" val="Classification"/>
</p:tagLst>
</file>

<file path=ppt/theme/theme1.xml><?xml version="1.0" encoding="utf-8"?>
<a:theme xmlns:a="http://schemas.openxmlformats.org/drawingml/2006/main" name="Homburger">
  <a:themeElements>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fontScheme name="Homburg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9050">
          <a:noFill/>
        </a:ln>
      </a:spPr>
      <a:bodyPr rtlCol="0" anchor="ctr">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smtClean="0"/>
        </a:defPPr>
      </a:lstStyle>
    </a:txDef>
  </a:objectDefaults>
  <a:extraClrSchemeLst>
    <a:extraClrScheme>
      <a:clrScheme name="Homburger - Smaragd und Petrol">
        <a:dk1>
          <a:srgbClr val="112B28"/>
        </a:dk1>
        <a:lt1>
          <a:sysClr val="window" lastClr="FFFFFF"/>
        </a:lt1>
        <a:dk2>
          <a:srgbClr val="C5E1D4"/>
        </a:dk2>
        <a:lt2>
          <a:srgbClr val="ACDBE1"/>
        </a:lt2>
        <a:accent1>
          <a:srgbClr val="8BC4AB"/>
        </a:accent1>
        <a:accent2>
          <a:srgbClr val="5AB7C5"/>
        </a:accent2>
        <a:accent3>
          <a:srgbClr val="34697A"/>
        </a:accent3>
        <a:accent4>
          <a:srgbClr val="66917E"/>
        </a:accent4>
        <a:accent5>
          <a:srgbClr val="112B28"/>
        </a:accent5>
        <a:accent6>
          <a:srgbClr val="00414B"/>
        </a:accent6>
        <a:hlink>
          <a:srgbClr val="8BC4AB"/>
        </a:hlink>
        <a:folHlink>
          <a:srgbClr val="66917E"/>
        </a:folHlink>
      </a:clrScheme>
    </a:extraClrScheme>
    <a:extraClrScheme>
      <a:clrScheme name="Homburger - Lavendel und Lila">
        <a:dk1>
          <a:srgbClr val="25262E"/>
        </a:dk1>
        <a:lt1>
          <a:sysClr val="window" lastClr="FFFFFF"/>
        </a:lt1>
        <a:dk2>
          <a:srgbClr val="CFD0E3"/>
        </a:dk2>
        <a:lt2>
          <a:srgbClr val="DBC8DD"/>
        </a:lt2>
        <a:accent1>
          <a:srgbClr val="9FA1C8"/>
        </a:accent1>
        <a:accent2>
          <a:srgbClr val="B892BA"/>
        </a:accent2>
        <a:accent3>
          <a:srgbClr val="89598D"/>
        </a:accent3>
        <a:accent4>
          <a:srgbClr val="696BA2"/>
        </a:accent4>
        <a:accent5>
          <a:srgbClr val="25262E"/>
        </a:accent5>
        <a:accent6>
          <a:srgbClr val="614D62"/>
        </a:accent6>
        <a:hlink>
          <a:srgbClr val="9FA1C8"/>
        </a:hlink>
        <a:folHlink>
          <a:srgbClr val="696BA2"/>
        </a:folHlink>
      </a:clrScheme>
    </a:extraClrScheme>
    <a:extraClrScheme>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extraClrScheme>
  </a:extraClrSchemeLst>
  <a:extLst>
    <a:ext uri="{05A4C25C-085E-4340-85A3-A5531E510DB2}">
      <thm15:themeFamily xmlns:thm15="http://schemas.microsoft.com/office/thememl/2012/main" name="Homburger_A4.potx" id="{D940D10F-5339-4A61-A977-F0C5A90433E0}" vid="{93B5C444-2860-418E-ACCB-CAB3285A252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Homburger - Smaragd und Petrol">
      <a:dk1>
        <a:srgbClr val="112B28"/>
      </a:dk1>
      <a:lt1>
        <a:sysClr val="window" lastClr="FFFFFF"/>
      </a:lt1>
      <a:dk2>
        <a:srgbClr val="C5E1D4"/>
      </a:dk2>
      <a:lt2>
        <a:srgbClr val="ACDBE1"/>
      </a:lt2>
      <a:accent1>
        <a:srgbClr val="8BC4AB"/>
      </a:accent1>
      <a:accent2>
        <a:srgbClr val="5AB7C5"/>
      </a:accent2>
      <a:accent3>
        <a:srgbClr val="34697A"/>
      </a:accent3>
      <a:accent4>
        <a:srgbClr val="66917E"/>
      </a:accent4>
      <a:accent5>
        <a:srgbClr val="112B28"/>
      </a:accent5>
      <a:accent6>
        <a:srgbClr val="00414B"/>
      </a:accent6>
      <a:hlink>
        <a:srgbClr val="8BC4AB"/>
      </a:hlink>
      <a:folHlink>
        <a:srgbClr val="66917E"/>
      </a:folHlink>
    </a:clrScheme>
    <a:fontScheme name="Homburg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Homburger - Smaragd und Petrol">
      <a:dk1>
        <a:srgbClr val="112B28"/>
      </a:dk1>
      <a:lt1>
        <a:sysClr val="window" lastClr="FFFFFF"/>
      </a:lt1>
      <a:dk2>
        <a:srgbClr val="C5E1D4"/>
      </a:dk2>
      <a:lt2>
        <a:srgbClr val="ACDBE1"/>
      </a:lt2>
      <a:accent1>
        <a:srgbClr val="8BC4AB"/>
      </a:accent1>
      <a:accent2>
        <a:srgbClr val="5AB7C5"/>
      </a:accent2>
      <a:accent3>
        <a:srgbClr val="34697A"/>
      </a:accent3>
      <a:accent4>
        <a:srgbClr val="66917E"/>
      </a:accent4>
      <a:accent5>
        <a:srgbClr val="112B28"/>
      </a:accent5>
      <a:accent6>
        <a:srgbClr val="00414B"/>
      </a:accent6>
      <a:hlink>
        <a:srgbClr val="8BC4AB"/>
      </a:hlink>
      <a:folHlink>
        <a:srgbClr val="66917E"/>
      </a:folHlink>
    </a:clrScheme>
    <a:fontScheme name="Homburg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0.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1.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2.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3.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4.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5.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6.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7.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8.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19.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0.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1.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2.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3.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4.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5.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26.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3.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4.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5.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6.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7.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8.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ppt/theme/themeOverride9.xml><?xml version="1.0" encoding="utf-8"?>
<a:themeOverride xmlns:a="http://schemas.openxmlformats.org/drawingml/2006/main">
  <a:clrScheme name="Homburger - Azur">
    <a:dk1>
      <a:srgbClr val="122024"/>
    </a:dk1>
    <a:lt1>
      <a:sysClr val="window" lastClr="FFFFFF"/>
    </a:lt1>
    <a:dk2>
      <a:srgbClr val="B5DDE9"/>
    </a:dk2>
    <a:lt2>
      <a:srgbClr val="DAEEF4"/>
    </a:lt2>
    <a:accent1>
      <a:srgbClr val="6BBCD5"/>
    </a:accent1>
    <a:accent2>
      <a:srgbClr val="90CCDF"/>
    </a:accent2>
    <a:accent3>
      <a:srgbClr val="4F8A9C"/>
    </a:accent3>
    <a:accent4>
      <a:srgbClr val="3D6A78"/>
    </a:accent4>
    <a:accent5>
      <a:srgbClr val="122024"/>
    </a:accent5>
    <a:accent6>
      <a:srgbClr val="2A4952"/>
    </a:accent6>
    <a:hlink>
      <a:srgbClr val="6BBCD5"/>
    </a:hlink>
    <a:folHlink>
      <a:srgbClr val="3D6A78"/>
    </a:folHlink>
  </a:clrScheme>
</a:themeOverride>
</file>

<file path=docProps/app.xml><?xml version="1.0" encoding="utf-8"?>
<Properties xmlns="http://schemas.openxmlformats.org/officeDocument/2006/extended-properties" xmlns:vt="http://schemas.openxmlformats.org/officeDocument/2006/docPropsVTypes">
  <Template>Homburger_A4</Template>
  <TotalTime>0</TotalTime>
  <Words>2931</Words>
  <Application>Microsoft Macintosh PowerPoint</Application>
  <PresentationFormat>A4-Papier (210 x 297 mm)</PresentationFormat>
  <Paragraphs>336</Paragraphs>
  <Slides>44</Slides>
  <Notes>5</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44</vt:i4>
      </vt:variant>
    </vt:vector>
  </HeadingPairs>
  <TitlesOfParts>
    <vt:vector size="51" baseType="lpstr">
      <vt:lpstr>Arial</vt:lpstr>
      <vt:lpstr>Calibri</vt:lpstr>
      <vt:lpstr>Calibri Light</vt:lpstr>
      <vt:lpstr>Symbol</vt:lpstr>
      <vt:lpstr>Wingdings</vt:lpstr>
      <vt:lpstr>Homburger</vt:lpstr>
      <vt:lpstr>Office</vt:lpstr>
      <vt:lpstr>Vorbereitungskurs Einführungsprüfung im Öffentlichen Recht 2024  </vt:lpstr>
      <vt:lpstr>Ablauf der Veranstaltung</vt:lpstr>
      <vt:lpstr>Begrüssung und kurze Einleitung</vt:lpstr>
      <vt:lpstr>Referenten Kurs 3. Mai 2024 </vt:lpstr>
      <vt:lpstr>Studentenverbindung Concordia Bern </vt:lpstr>
      <vt:lpstr>Studentinnenverbindung Hétaira Bern</vt:lpstr>
      <vt:lpstr>Studentinnenverbindung Hétaira Bern</vt:lpstr>
      <vt:lpstr>Zweck der Veranstaltung </vt:lpstr>
      <vt:lpstr>Allgemeine Informationen und Empfehlungen zum Schreiben von Prüfungen  im öffentlichen Recht</vt:lpstr>
      <vt:lpstr>Allgemeine Informationen zu den Prüfungen     </vt:lpstr>
      <vt:lpstr>Prüfungsstoff und erlaubte Hilfsmittel</vt:lpstr>
      <vt:lpstr>Allgemeine Empfehlungen ("Tipps und Tricks") </vt:lpstr>
      <vt:lpstr>Fallbesprechung Sachverhalt 1: AHV-Beiträge</vt:lpstr>
      <vt:lpstr>Fallkonstellation Vorgeschichte 1/2</vt:lpstr>
      <vt:lpstr>Fallkonstellation Vorgeschichte 2/2</vt:lpstr>
      <vt:lpstr>Fallkonstellation Zeitlicher Ablauf</vt:lpstr>
      <vt:lpstr>Formeller Verfügungsbegriff Form der Verfügung</vt:lpstr>
      <vt:lpstr>Materieller Verfügungsbegriff Gesetzliche Verankerung</vt:lpstr>
      <vt:lpstr>Materieller Verfügungsbegriff Prüfschema</vt:lpstr>
      <vt:lpstr>Wer muss bezahlen? </vt:lpstr>
      <vt:lpstr>Fall: AVH Beiträge</vt:lpstr>
      <vt:lpstr>Fall: AVH Beiträge</vt:lpstr>
      <vt:lpstr>Fallbesprechung Sachverhalt 2: Die Kundgebung </vt:lpstr>
      <vt:lpstr>Bewegungsfreiheit (Art. 10 Abs. 2 BV) Schutzbereich</vt:lpstr>
      <vt:lpstr>Bewegungsfreiheit (Art. 10 Abs. 2 BV) Eingriff in den Schutzbereich</vt:lpstr>
      <vt:lpstr>Bewegungsfreiheit (Art. 10 Abs. 2 BV) Gesetzliche Grundlage</vt:lpstr>
      <vt:lpstr>Bewegungsfreiheit (Art. 10 Abs. 2 BV) Öffentliches Interesse (Art. 36 Abs. 2 BV)</vt:lpstr>
      <vt:lpstr>Bewegungsfreiheit (Art. 10 Abs. 2 BV) Verhältnismässigkeit (Art. 36 Abs. 3 BV) 1/2</vt:lpstr>
      <vt:lpstr>Bewegungsfreiheit (Art. 10 Abs. 2 BV) Verhältnismässigkeit (Art. 36 Abs. 3 BV) 2/2</vt:lpstr>
      <vt:lpstr>Bewegungsfreiheit (Art. 10 Abs. 2 BV) Kerngehalt (Art. 36 Abs. 4 BV) und Gesamtfazit</vt:lpstr>
      <vt:lpstr>Fall: Die Kundgebung (Bewegungsfreiheit nach Art. 10 Abs. 2 BV)</vt:lpstr>
      <vt:lpstr>Körperliche Unversehrtheit (Art. 10 Abs. 2 BV) Schutzbereich </vt:lpstr>
      <vt:lpstr>Körperliche Unversehrtheit (Art. 10 Abs. 2 BV) Eingriff in den Schutzbereich</vt:lpstr>
      <vt:lpstr>Körperliche Unversehrtheit (Art. 10 Abs. 2 BV) Gesetzliche Grundlage (Art. 36 Abs. 1 BV) 1/2</vt:lpstr>
      <vt:lpstr>Körperliche Unversehrtheit (Art. 10 Abs. 2 BV) Öffentliches Interesse (Art. 36 Abs. 2 BV)</vt:lpstr>
      <vt:lpstr>Körperliche Unversehrtheit (Art. 10 Abs. 2 BV) Verhältnismässigkeit (Art. 36 Abs. 3 BV) 1/2</vt:lpstr>
      <vt:lpstr>Körperliche Unversehrtheit (Art. 10 Abs. 2 BV) Verhältnismässigkeit (Art. 36 Abs. 3 BV) 2/2</vt:lpstr>
      <vt:lpstr>Körperliche Unversehrtheit (Art. 10 Abs. 2 BV) Kerngehalt (Art. 36 Abs. 4 BV) und Gesamtfazit</vt:lpstr>
      <vt:lpstr>Fall: Die Kundgebung (Körperliche Unversehrtheit nach Art. 10 Abs. 4 BV)</vt:lpstr>
      <vt:lpstr>Hinweis auf Veranstaltungen </vt:lpstr>
      <vt:lpstr>Veranstaltungen im FS 2024 (Auswahl) </vt:lpstr>
      <vt:lpstr>Feedback </vt:lpstr>
      <vt:lpstr>Vielen Dank für Eure Aufmerksamkeit! Wir wünschen Euch allen viel Erfolg bei den Prüfungen! </vt:lpstr>
      <vt:lpstr>Zu guter Letzt: Diskussion und gemütliches Beisammensein mit Apéro Riche </vt:lpstr>
    </vt:vector>
  </TitlesOfParts>
  <Company>HOM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Dissertationsprojekt</dc:title>
  <dc:creator>fev</dc:creator>
  <cp:lastModifiedBy>Fritschi, Robin Louis (STUDENTS)</cp:lastModifiedBy>
  <cp:revision>222</cp:revision>
  <cp:lastPrinted>2020-05-06T14:19:46Z</cp:lastPrinted>
  <dcterms:created xsi:type="dcterms:W3CDTF">2018-12-19T15:50:27Z</dcterms:created>
  <dcterms:modified xsi:type="dcterms:W3CDTF">2025-04-30T14:12:49Z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